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8" r:id="rId1"/>
    <p:sldMasterId id="2147483960" r:id="rId2"/>
    <p:sldMasterId id="2147483972" r:id="rId3"/>
    <p:sldMasterId id="2147483984" r:id="rId4"/>
    <p:sldMasterId id="2147483996" r:id="rId5"/>
    <p:sldMasterId id="2147484008" r:id="rId6"/>
    <p:sldMasterId id="2147484020" r:id="rId7"/>
  </p:sldMasterIdLst>
  <p:notesMasterIdLst>
    <p:notesMasterId r:id="rId28"/>
  </p:notesMasterIdLst>
  <p:sldIdLst>
    <p:sldId id="256" r:id="rId8"/>
    <p:sldId id="257" r:id="rId9"/>
    <p:sldId id="275" r:id="rId10"/>
    <p:sldId id="276" r:id="rId11"/>
    <p:sldId id="259" r:id="rId12"/>
    <p:sldId id="260" r:id="rId13"/>
    <p:sldId id="261" r:id="rId14"/>
    <p:sldId id="274" r:id="rId15"/>
    <p:sldId id="266" r:id="rId16"/>
    <p:sldId id="263" r:id="rId17"/>
    <p:sldId id="265" r:id="rId18"/>
    <p:sldId id="267" r:id="rId19"/>
    <p:sldId id="277" r:id="rId20"/>
    <p:sldId id="270" r:id="rId21"/>
    <p:sldId id="279" r:id="rId22"/>
    <p:sldId id="280" r:id="rId23"/>
    <p:sldId id="282" r:id="rId24"/>
    <p:sldId id="281" r:id="rId25"/>
    <p:sldId id="272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86406"/>
  </p:normalViewPr>
  <p:slideViewPr>
    <p:cSldViewPr snapToGrid="0" snapToObjects="1">
      <p:cViewPr varScale="1">
        <p:scale>
          <a:sx n="59" d="100"/>
          <a:sy n="59" d="100"/>
        </p:scale>
        <p:origin x="130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34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image" Target="../media/image10.png"/><Relationship Id="rId6" Type="http://schemas.openxmlformats.org/officeDocument/2006/relationships/image" Target="NUL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4.png"/><Relationship Id="rId14" Type="http://schemas.openxmlformats.org/officeDocument/2006/relationships/image" Target="NUL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image" Target="../media/image10.png"/><Relationship Id="rId6" Type="http://schemas.openxmlformats.org/officeDocument/2006/relationships/image" Target="NUL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4.png"/><Relationship Id="rId14" Type="http://schemas.openxmlformats.org/officeDocument/2006/relationships/image" Target="NUL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22FA3-394E-4008-A81F-1D848F8D9E5D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52B0409B-93EE-47FD-BA7A-848C3B1B2A5B}">
      <dgm:prSet custT="1"/>
      <dgm:spPr/>
      <dgm:t>
        <a:bodyPr/>
        <a:lstStyle/>
        <a:p>
          <a:r>
            <a:rPr lang="en-US" sz="1400" dirty="0" smtClean="0"/>
            <a:t>Investigating First Nation health </a:t>
          </a:r>
          <a:r>
            <a:rPr lang="en-US" sz="1400" dirty="0"/>
            <a:t>needs </a:t>
          </a:r>
          <a:r>
            <a:rPr lang="en-US" sz="1400" dirty="0" smtClean="0"/>
            <a:t>and </a:t>
          </a:r>
          <a:r>
            <a:rPr lang="en-US" sz="1400" dirty="0"/>
            <a:t>responding appropriately.</a:t>
          </a:r>
        </a:p>
      </dgm:t>
    </dgm:pt>
    <dgm:pt modelId="{719F4527-73EA-4468-8C53-F909678D6C8B}" type="parTrans" cxnId="{CA7CC810-4807-4EE3-980B-4F7284138B6F}">
      <dgm:prSet/>
      <dgm:spPr/>
      <dgm:t>
        <a:bodyPr/>
        <a:lstStyle/>
        <a:p>
          <a:endParaRPr lang="en-US"/>
        </a:p>
      </dgm:t>
    </dgm:pt>
    <dgm:pt modelId="{8DD91533-064C-4CE9-A403-C0F13927F9EB}" type="sibTrans" cxnId="{CA7CC810-4807-4EE3-980B-4F7284138B6F}">
      <dgm:prSet/>
      <dgm:spPr/>
      <dgm:t>
        <a:bodyPr/>
        <a:lstStyle/>
        <a:p>
          <a:endParaRPr lang="en-US"/>
        </a:p>
      </dgm:t>
    </dgm:pt>
    <dgm:pt modelId="{1134F103-0210-4589-B6AE-7F5184F4045A}">
      <dgm:prSet custT="1"/>
      <dgm:spPr/>
      <dgm:t>
        <a:bodyPr/>
        <a:lstStyle/>
        <a:p>
          <a:r>
            <a:rPr lang="en-US" sz="1400" dirty="0"/>
            <a:t>A system </a:t>
          </a:r>
          <a:r>
            <a:rPr lang="en-US" sz="1400" dirty="0" smtClean="0"/>
            <a:t>reflective of  Anishinabe </a:t>
          </a:r>
          <a:r>
            <a:rPr lang="en-US" sz="1400" dirty="0"/>
            <a:t>values and teachings</a:t>
          </a:r>
          <a:r>
            <a:rPr lang="en-US" sz="1100" dirty="0"/>
            <a:t>. </a:t>
          </a:r>
        </a:p>
      </dgm:t>
    </dgm:pt>
    <dgm:pt modelId="{B1BF79F6-5FA8-4BE4-8444-433B49F52EC1}" type="parTrans" cxnId="{54BC8B8D-4E13-4E89-9867-9704BE458610}">
      <dgm:prSet/>
      <dgm:spPr/>
      <dgm:t>
        <a:bodyPr/>
        <a:lstStyle/>
        <a:p>
          <a:endParaRPr lang="en-US"/>
        </a:p>
      </dgm:t>
    </dgm:pt>
    <dgm:pt modelId="{2670CCA1-F94B-43BB-9E72-8EE5F862BC5C}" type="sibTrans" cxnId="{54BC8B8D-4E13-4E89-9867-9704BE458610}">
      <dgm:prSet/>
      <dgm:spPr/>
      <dgm:t>
        <a:bodyPr/>
        <a:lstStyle/>
        <a:p>
          <a:endParaRPr lang="en-US"/>
        </a:p>
      </dgm:t>
    </dgm:pt>
    <dgm:pt modelId="{71577B47-145C-4FA9-B98A-45CE1B60948C}">
      <dgm:prSet custT="1"/>
      <dgm:spPr/>
      <dgm:t>
        <a:bodyPr/>
        <a:lstStyle/>
        <a:p>
          <a:r>
            <a:rPr lang="en-US" sz="1400" dirty="0" smtClean="0"/>
            <a:t>39 </a:t>
          </a:r>
          <a:r>
            <a:rPr lang="en-US" sz="1400" dirty="0"/>
            <a:t>First Nations </a:t>
          </a:r>
          <a:r>
            <a:rPr lang="en-US" sz="1400" dirty="0" smtClean="0"/>
            <a:t>strongly advocating together for </a:t>
          </a:r>
          <a:r>
            <a:rPr lang="en-US" sz="1400" dirty="0"/>
            <a:t>improved services and increased, sustainable funding</a:t>
          </a:r>
          <a:r>
            <a:rPr lang="en-US" sz="1100" dirty="0"/>
            <a:t>.</a:t>
          </a:r>
        </a:p>
      </dgm:t>
    </dgm:pt>
    <dgm:pt modelId="{042B1C7A-E027-46E0-B4D5-D563A49F7B88}" type="parTrans" cxnId="{CD91E45D-032E-465B-8AFB-25716C10CE28}">
      <dgm:prSet/>
      <dgm:spPr/>
      <dgm:t>
        <a:bodyPr/>
        <a:lstStyle/>
        <a:p>
          <a:endParaRPr lang="en-US"/>
        </a:p>
      </dgm:t>
    </dgm:pt>
    <dgm:pt modelId="{24F228A1-2256-4C55-955A-0BF927D8B6C2}" type="sibTrans" cxnId="{CD91E45D-032E-465B-8AFB-25716C10CE28}">
      <dgm:prSet/>
      <dgm:spPr/>
      <dgm:t>
        <a:bodyPr/>
        <a:lstStyle/>
        <a:p>
          <a:endParaRPr lang="en-US"/>
        </a:p>
      </dgm:t>
    </dgm:pt>
    <dgm:pt modelId="{5D4E55D9-9B75-4F7A-8A88-8A09D9FD8FD0}">
      <dgm:prSet custT="1"/>
      <dgm:spPr/>
      <dgm:t>
        <a:bodyPr/>
        <a:lstStyle/>
        <a:p>
          <a:r>
            <a:rPr lang="en-US" sz="1400" dirty="0"/>
            <a:t>The ability to govern and have control over health service delivery </a:t>
          </a:r>
          <a:r>
            <a:rPr lang="en-US" sz="1400" dirty="0" smtClean="0"/>
            <a:t>with the </a:t>
          </a:r>
          <a:r>
            <a:rPr lang="en-US" sz="1400" dirty="0"/>
            <a:t>necessary funding from governments.</a:t>
          </a:r>
        </a:p>
      </dgm:t>
    </dgm:pt>
    <dgm:pt modelId="{705A7145-FE5E-4B8F-AE08-58A59957DBCA}" type="parTrans" cxnId="{B10B93B8-B22D-4350-938A-A1E3E56EB51A}">
      <dgm:prSet/>
      <dgm:spPr/>
      <dgm:t>
        <a:bodyPr/>
        <a:lstStyle/>
        <a:p>
          <a:endParaRPr lang="en-US"/>
        </a:p>
      </dgm:t>
    </dgm:pt>
    <dgm:pt modelId="{0B607694-2F41-4BFC-98E6-BDE00E6BD4FF}" type="sibTrans" cxnId="{B10B93B8-B22D-4350-938A-A1E3E56EB51A}">
      <dgm:prSet/>
      <dgm:spPr/>
      <dgm:t>
        <a:bodyPr/>
        <a:lstStyle/>
        <a:p>
          <a:endParaRPr lang="en-US"/>
        </a:p>
      </dgm:t>
    </dgm:pt>
    <dgm:pt modelId="{703B5BC8-875F-4705-AEA4-4F76CE3E12D2}">
      <dgm:prSet custT="1"/>
      <dgm:spPr/>
      <dgm:t>
        <a:bodyPr/>
        <a:lstStyle/>
        <a:p>
          <a:r>
            <a:rPr lang="en-US" sz="1400" dirty="0"/>
            <a:t>A grassroots model working for the </a:t>
          </a:r>
          <a:r>
            <a:rPr lang="en-US" sz="1400" dirty="0" smtClean="0"/>
            <a:t>39 </a:t>
          </a:r>
          <a:r>
            <a:rPr lang="en-US" sz="1400" dirty="0"/>
            <a:t>First Nations, one which is truly community-driven and respects community autonomy in decision making.</a:t>
          </a:r>
        </a:p>
      </dgm:t>
    </dgm:pt>
    <dgm:pt modelId="{FBCC5C54-DCE1-442C-AACD-8934BDB365B0}" type="parTrans" cxnId="{3F821AD9-D64F-49E5-8268-C50ACF0D7353}">
      <dgm:prSet/>
      <dgm:spPr/>
      <dgm:t>
        <a:bodyPr/>
        <a:lstStyle/>
        <a:p>
          <a:endParaRPr lang="en-US"/>
        </a:p>
      </dgm:t>
    </dgm:pt>
    <dgm:pt modelId="{6C3F9E43-5216-4086-9865-3117D9CE4075}" type="sibTrans" cxnId="{3F821AD9-D64F-49E5-8268-C50ACF0D7353}">
      <dgm:prSet/>
      <dgm:spPr/>
      <dgm:t>
        <a:bodyPr/>
        <a:lstStyle/>
        <a:p>
          <a:endParaRPr lang="en-US"/>
        </a:p>
      </dgm:t>
    </dgm:pt>
    <dgm:pt modelId="{2FC29320-0BB1-40B1-AB36-5FE2099AB814}">
      <dgm:prSet custT="1"/>
      <dgm:spPr/>
      <dgm:t>
        <a:bodyPr/>
        <a:lstStyle/>
        <a:p>
          <a:r>
            <a:rPr lang="en-US" sz="1400" dirty="0"/>
            <a:t>A fully-fledged health authority with a central administrative body </a:t>
          </a:r>
          <a:r>
            <a:rPr lang="en-US" sz="1400" dirty="0" smtClean="0"/>
            <a:t>coupled </a:t>
          </a:r>
          <a:r>
            <a:rPr lang="en-US" sz="1400" dirty="0"/>
            <a:t>with service delivery at the community level.</a:t>
          </a:r>
        </a:p>
      </dgm:t>
    </dgm:pt>
    <dgm:pt modelId="{3663B977-9A1E-460D-B050-A255FD503662}" type="parTrans" cxnId="{71794C03-08B7-462C-BE65-26795621C120}">
      <dgm:prSet/>
      <dgm:spPr/>
      <dgm:t>
        <a:bodyPr/>
        <a:lstStyle/>
        <a:p>
          <a:endParaRPr lang="en-US"/>
        </a:p>
      </dgm:t>
    </dgm:pt>
    <dgm:pt modelId="{453AAB49-56F4-4934-8975-700F2F661C96}" type="sibTrans" cxnId="{71794C03-08B7-462C-BE65-26795621C120}">
      <dgm:prSet/>
      <dgm:spPr/>
      <dgm:t>
        <a:bodyPr/>
        <a:lstStyle/>
        <a:p>
          <a:endParaRPr lang="en-US"/>
        </a:p>
      </dgm:t>
    </dgm:pt>
    <dgm:pt modelId="{CEF9B960-637A-4BEB-852A-F635C73DF0C1}">
      <dgm:prSet custT="1"/>
      <dgm:spPr/>
      <dgm:t>
        <a:bodyPr/>
        <a:lstStyle/>
        <a:p>
          <a:r>
            <a:rPr lang="en-US" sz="1400" dirty="0"/>
            <a:t>Flexibility in decision making around funding, in order to more appropriately deploy resources based on identified needs, not population-based </a:t>
          </a:r>
          <a:r>
            <a:rPr lang="en-US" sz="1400" dirty="0" smtClean="0"/>
            <a:t>formulas </a:t>
          </a:r>
          <a:r>
            <a:rPr lang="en-US" sz="1400" dirty="0"/>
            <a:t>or proposal-based funding.</a:t>
          </a:r>
        </a:p>
      </dgm:t>
    </dgm:pt>
    <dgm:pt modelId="{38464B74-DC13-40AB-A38C-41D8641F7D29}" type="parTrans" cxnId="{3665EA7D-F0E8-4234-A710-7F13356659C7}">
      <dgm:prSet/>
      <dgm:spPr/>
      <dgm:t>
        <a:bodyPr/>
        <a:lstStyle/>
        <a:p>
          <a:endParaRPr lang="en-US"/>
        </a:p>
      </dgm:t>
    </dgm:pt>
    <dgm:pt modelId="{CDB784DB-DE41-4665-A284-E81FE83C6E77}" type="sibTrans" cxnId="{3665EA7D-F0E8-4234-A710-7F13356659C7}">
      <dgm:prSet/>
      <dgm:spPr/>
      <dgm:t>
        <a:bodyPr/>
        <a:lstStyle/>
        <a:p>
          <a:endParaRPr lang="en-US"/>
        </a:p>
      </dgm:t>
    </dgm:pt>
    <dgm:pt modelId="{98589B45-E533-4080-9764-8CEAB5D105B3}" type="pres">
      <dgm:prSet presAssocID="{27722FA3-394E-4008-A81F-1D848F8D9E5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495B13-6F61-4AFD-9B10-B06D6D610602}" type="pres">
      <dgm:prSet presAssocID="{27722FA3-394E-4008-A81F-1D848F8D9E5D}" presName="container" presStyleCnt="0">
        <dgm:presLayoutVars>
          <dgm:dir/>
          <dgm:resizeHandles val="exact"/>
        </dgm:presLayoutVars>
      </dgm:prSet>
      <dgm:spPr/>
    </dgm:pt>
    <dgm:pt modelId="{D664E537-6F5A-4FEB-B3CD-7AD810943C9D}" type="pres">
      <dgm:prSet presAssocID="{52B0409B-93EE-47FD-BA7A-848C3B1B2A5B}" presName="compNode" presStyleCnt="0"/>
      <dgm:spPr/>
    </dgm:pt>
    <dgm:pt modelId="{A2C40531-A214-4289-8ACD-DD22FDF31240}" type="pres">
      <dgm:prSet presAssocID="{52B0409B-93EE-47FD-BA7A-848C3B1B2A5B}" presName="iconBgRect" presStyleLbl="bgShp" presStyleIdx="0" presStyleCnt="7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BA07BAC-91ED-4770-9178-14F17B04EFE9}" type="pres">
      <dgm:prSet presAssocID="{52B0409B-93EE-47FD-BA7A-848C3B1B2A5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BEE9152-7F35-4538-B34D-99518BDBDB31}" type="pres">
      <dgm:prSet presAssocID="{52B0409B-93EE-47FD-BA7A-848C3B1B2A5B}" presName="spaceRect" presStyleCnt="0"/>
      <dgm:spPr/>
    </dgm:pt>
    <dgm:pt modelId="{C28E2BDC-AEFD-4EAC-9103-16E82AEF431D}" type="pres">
      <dgm:prSet presAssocID="{52B0409B-93EE-47FD-BA7A-848C3B1B2A5B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83F8264-072E-4524-AB76-23FB21A15D2F}" type="pres">
      <dgm:prSet presAssocID="{8DD91533-064C-4CE9-A403-C0F13927F9E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72BA3B-E9BA-4AA0-B7EF-C914ECD0F212}" type="pres">
      <dgm:prSet presAssocID="{1134F103-0210-4589-B6AE-7F5184F4045A}" presName="compNode" presStyleCnt="0"/>
      <dgm:spPr/>
    </dgm:pt>
    <dgm:pt modelId="{D26E7B1F-47AE-4115-A5AB-1D74CEC0288F}" type="pres">
      <dgm:prSet presAssocID="{1134F103-0210-4589-B6AE-7F5184F4045A}" presName="iconBgRect" presStyleLbl="bgShp" presStyleIdx="1" presStyleCnt="7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A10C2065-A4BD-484D-A8C0-308558869E20}" type="pres">
      <dgm:prSet presAssocID="{1134F103-0210-4589-B6AE-7F5184F4045A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20FBE3A5-8EA5-4BF6-991B-1DEFA1F26066}" type="pres">
      <dgm:prSet presAssocID="{1134F103-0210-4589-B6AE-7F5184F4045A}" presName="spaceRect" presStyleCnt="0"/>
      <dgm:spPr/>
    </dgm:pt>
    <dgm:pt modelId="{EF0AD4B8-AC4B-4E62-A357-3C121B3202C6}" type="pres">
      <dgm:prSet presAssocID="{1134F103-0210-4589-B6AE-7F5184F4045A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0B197CE-55E8-4B9C-B360-01FFA3C7BC2E}" type="pres">
      <dgm:prSet presAssocID="{2670CCA1-F94B-43BB-9E72-8EE5F862BC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DE157B9-D968-4E9A-ABD6-F22A5D76A420}" type="pres">
      <dgm:prSet presAssocID="{71577B47-145C-4FA9-B98A-45CE1B60948C}" presName="compNode" presStyleCnt="0"/>
      <dgm:spPr/>
    </dgm:pt>
    <dgm:pt modelId="{CA78D68C-5667-4E79-BD77-C57FC8FF1885}" type="pres">
      <dgm:prSet presAssocID="{71577B47-145C-4FA9-B98A-45CE1B60948C}" presName="iconBgRect" presStyleLbl="bgShp" presStyleIdx="2" presStyleCnt="7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F509E990-971B-45DF-9835-1A3CB5404429}" type="pres">
      <dgm:prSet presAssocID="{71577B47-145C-4FA9-B98A-45CE1B60948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19256BA-0B1D-46F4-99AC-2E87F7F34CFD}" type="pres">
      <dgm:prSet presAssocID="{71577B47-145C-4FA9-B98A-45CE1B60948C}" presName="spaceRect" presStyleCnt="0"/>
      <dgm:spPr/>
    </dgm:pt>
    <dgm:pt modelId="{619C5D88-5197-436E-BF19-B558C1E55D83}" type="pres">
      <dgm:prSet presAssocID="{71577B47-145C-4FA9-B98A-45CE1B60948C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BD73F77-4AA6-4F2D-B0C0-70BA3F6BB432}" type="pres">
      <dgm:prSet presAssocID="{24F228A1-2256-4C55-955A-0BF927D8B6C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5CC04A6-BB35-4383-A6CE-45B612C5EE92}" type="pres">
      <dgm:prSet presAssocID="{5D4E55D9-9B75-4F7A-8A88-8A09D9FD8FD0}" presName="compNode" presStyleCnt="0"/>
      <dgm:spPr/>
    </dgm:pt>
    <dgm:pt modelId="{0AFB4B58-6A08-40DA-B8BC-EA89EFAF1300}" type="pres">
      <dgm:prSet presAssocID="{5D4E55D9-9B75-4F7A-8A88-8A09D9FD8FD0}" presName="iconBgRect" presStyleLbl="bgShp" presStyleIdx="3" presStyleCnt="7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A436C9CD-DD42-4A15-AF0E-A1FEB73AD37E}" type="pres">
      <dgm:prSet presAssocID="{5D4E55D9-9B75-4F7A-8A88-8A09D9FD8FD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C0E8E30-C210-4276-822D-53ADC851DF0A}" type="pres">
      <dgm:prSet presAssocID="{5D4E55D9-9B75-4F7A-8A88-8A09D9FD8FD0}" presName="spaceRect" presStyleCnt="0"/>
      <dgm:spPr/>
    </dgm:pt>
    <dgm:pt modelId="{816FF810-341F-4748-B3D1-4CAE685DB715}" type="pres">
      <dgm:prSet presAssocID="{5D4E55D9-9B75-4F7A-8A88-8A09D9FD8FD0}" presName="textRect" presStyleLbl="revTx" presStyleIdx="3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5D5A1EB-21B7-49DB-8F9F-0ABFE2CD30D7}" type="pres">
      <dgm:prSet presAssocID="{0B607694-2F41-4BFC-98E6-BDE00E6BD4F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9226277-8764-4AF9-95BD-C70691260E8B}" type="pres">
      <dgm:prSet presAssocID="{703B5BC8-875F-4705-AEA4-4F76CE3E12D2}" presName="compNode" presStyleCnt="0"/>
      <dgm:spPr/>
    </dgm:pt>
    <dgm:pt modelId="{75470617-1AD7-4231-88F9-FD76BABE56B3}" type="pres">
      <dgm:prSet presAssocID="{703B5BC8-875F-4705-AEA4-4F76CE3E12D2}" presName="iconBgRect" presStyleLbl="bgShp" presStyleIdx="4" presStyleCnt="7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0AD14071-847E-4FB1-80A5-B4304CE3FAEF}" type="pres">
      <dgm:prSet presAssocID="{703B5BC8-875F-4705-AEA4-4F76CE3E12D2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F66EFFE-9E54-4AE0-BAA8-D490803BBB3B}" type="pres">
      <dgm:prSet presAssocID="{703B5BC8-875F-4705-AEA4-4F76CE3E12D2}" presName="spaceRect" presStyleCnt="0"/>
      <dgm:spPr/>
    </dgm:pt>
    <dgm:pt modelId="{E88FB7AA-6CA2-49E5-AA7F-ED1D9F15E9F4}" type="pres">
      <dgm:prSet presAssocID="{703B5BC8-875F-4705-AEA4-4F76CE3E12D2}" presName="textRect" presStyleLbl="revTx" presStyleIdx="4" presStyleCnt="7" custScaleY="12606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7D6F08F-F739-46AD-A303-97DA75FFD368}" type="pres">
      <dgm:prSet presAssocID="{6C3F9E43-5216-4086-9865-3117D9CE407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E2DAFE5-35D7-4A9A-8FE2-A1A37656697F}" type="pres">
      <dgm:prSet presAssocID="{2FC29320-0BB1-40B1-AB36-5FE2099AB814}" presName="compNode" presStyleCnt="0"/>
      <dgm:spPr/>
    </dgm:pt>
    <dgm:pt modelId="{A03688B4-C2A2-4447-B6D6-104A57F27D23}" type="pres">
      <dgm:prSet presAssocID="{2FC29320-0BB1-40B1-AB36-5FE2099AB814}" presName="iconBgRect" presStyleLbl="bgShp" presStyleIdx="5" presStyleCnt="7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8D3011CE-E633-43A7-ABB3-495FFDA1D88D}" type="pres">
      <dgm:prSet presAssocID="{2FC29320-0BB1-40B1-AB36-5FE2099AB814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1CEBAD14-549B-44F9-BC4B-367E4383548E}" type="pres">
      <dgm:prSet presAssocID="{2FC29320-0BB1-40B1-AB36-5FE2099AB814}" presName="spaceRect" presStyleCnt="0"/>
      <dgm:spPr/>
    </dgm:pt>
    <dgm:pt modelId="{ACDDA9CE-145B-42BA-9C4C-DE485FD39FA0}" type="pres">
      <dgm:prSet presAssocID="{2FC29320-0BB1-40B1-AB36-5FE2099AB814}" presName="textRect" presStyleLbl="revTx" presStyleIdx="5" presStyleCnt="7" custScaleY="13702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C7AA9C7-EA98-46BA-8B7F-D60F8FFB996A}" type="pres">
      <dgm:prSet presAssocID="{453AAB49-56F4-4934-8975-700F2F661C9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DFCE1D-B683-46E3-9C67-6827D38B18E3}" type="pres">
      <dgm:prSet presAssocID="{CEF9B960-637A-4BEB-852A-F635C73DF0C1}" presName="compNode" presStyleCnt="0"/>
      <dgm:spPr/>
    </dgm:pt>
    <dgm:pt modelId="{1A35D503-2616-484F-9CFA-242842F2C264}" type="pres">
      <dgm:prSet presAssocID="{CEF9B960-637A-4BEB-852A-F635C73DF0C1}" presName="iconBgRect" presStyleLbl="bgShp" presStyleIdx="6" presStyleCnt="7" custLinFactX="100000" custLinFactNeighborX="173794" custLinFactNeighborY="-21413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96648E0-1483-4E31-9064-0C63836EB5B4}" type="pres">
      <dgm:prSet presAssocID="{CEF9B960-637A-4BEB-852A-F635C73DF0C1}" presName="iconRect" presStyleLbl="node1" presStyleIdx="6" presStyleCnt="7" custLinFactX="200000" custLinFactNeighborX="274696" custLinFactNeighborY="-34283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CB973B2-921E-4C42-9473-600B94CA5F63}" type="pres">
      <dgm:prSet presAssocID="{CEF9B960-637A-4BEB-852A-F635C73DF0C1}" presName="spaceRect" presStyleCnt="0"/>
      <dgm:spPr/>
    </dgm:pt>
    <dgm:pt modelId="{651DE1D3-838A-4C91-900A-8360218A0B30}" type="pres">
      <dgm:prSet presAssocID="{CEF9B960-637A-4BEB-852A-F635C73DF0C1}" presName="textRect" presStyleLbl="revTx" presStyleIdx="6" presStyleCnt="7" custScaleX="178645" custLinFactX="66121" custLinFactNeighborX="100000" custLinFactNeighborY="-1988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786EC6-292B-403D-B4A0-1C723E924D45}" type="presOf" srcId="{8DD91533-064C-4CE9-A403-C0F13927F9EB}" destId="{783F8264-072E-4524-AB76-23FB21A15D2F}" srcOrd="0" destOrd="0" presId="urn:microsoft.com/office/officeart/2018/2/layout/IconCircleList"/>
    <dgm:cxn modelId="{F0CFD8F5-C766-4638-8E54-7BF57716F2C5}" type="presOf" srcId="{2670CCA1-F94B-43BB-9E72-8EE5F862BC5C}" destId="{40B197CE-55E8-4B9C-B360-01FFA3C7BC2E}" srcOrd="0" destOrd="0" presId="urn:microsoft.com/office/officeart/2018/2/layout/IconCircleList"/>
    <dgm:cxn modelId="{69AE7240-7D03-4B9D-943E-F4A963DE0C78}" type="presOf" srcId="{6C3F9E43-5216-4086-9865-3117D9CE4075}" destId="{E7D6F08F-F739-46AD-A303-97DA75FFD368}" srcOrd="0" destOrd="0" presId="urn:microsoft.com/office/officeart/2018/2/layout/IconCircleList"/>
    <dgm:cxn modelId="{72D18645-6556-4D6E-905F-315C7523283B}" type="presOf" srcId="{1134F103-0210-4589-B6AE-7F5184F4045A}" destId="{EF0AD4B8-AC4B-4E62-A357-3C121B3202C6}" srcOrd="0" destOrd="0" presId="urn:microsoft.com/office/officeart/2018/2/layout/IconCircleList"/>
    <dgm:cxn modelId="{CDCEBBBD-20F1-4CD6-B975-C99D26DF5B31}" type="presOf" srcId="{2FC29320-0BB1-40B1-AB36-5FE2099AB814}" destId="{ACDDA9CE-145B-42BA-9C4C-DE485FD39FA0}" srcOrd="0" destOrd="0" presId="urn:microsoft.com/office/officeart/2018/2/layout/IconCircleList"/>
    <dgm:cxn modelId="{4602669B-C924-48A8-8B0F-FFD413B5C6CB}" type="presOf" srcId="{0B607694-2F41-4BFC-98E6-BDE00E6BD4FF}" destId="{15D5A1EB-21B7-49DB-8F9F-0ABFE2CD30D7}" srcOrd="0" destOrd="0" presId="urn:microsoft.com/office/officeart/2018/2/layout/IconCircleList"/>
    <dgm:cxn modelId="{DA914630-514A-4119-A79F-E57074692105}" type="presOf" srcId="{703B5BC8-875F-4705-AEA4-4F76CE3E12D2}" destId="{E88FB7AA-6CA2-49E5-AA7F-ED1D9F15E9F4}" srcOrd="0" destOrd="0" presId="urn:microsoft.com/office/officeart/2018/2/layout/IconCircleList"/>
    <dgm:cxn modelId="{39F1CEC9-3182-4FB6-9950-27E7A63DC37C}" type="presOf" srcId="{CEF9B960-637A-4BEB-852A-F635C73DF0C1}" destId="{651DE1D3-838A-4C91-900A-8360218A0B30}" srcOrd="0" destOrd="0" presId="urn:microsoft.com/office/officeart/2018/2/layout/IconCircleList"/>
    <dgm:cxn modelId="{71089338-D5F5-47CA-A6A1-695C3DA83E70}" type="presOf" srcId="{27722FA3-394E-4008-A81F-1D848F8D9E5D}" destId="{98589B45-E533-4080-9764-8CEAB5D105B3}" srcOrd="0" destOrd="0" presId="urn:microsoft.com/office/officeart/2018/2/layout/IconCircleList"/>
    <dgm:cxn modelId="{08944D4C-8AE4-4163-8104-6D50F802B1BA}" type="presOf" srcId="{24F228A1-2256-4C55-955A-0BF927D8B6C2}" destId="{7BD73F77-4AA6-4F2D-B0C0-70BA3F6BB432}" srcOrd="0" destOrd="0" presId="urn:microsoft.com/office/officeart/2018/2/layout/IconCircleList"/>
    <dgm:cxn modelId="{71794C03-08B7-462C-BE65-26795621C120}" srcId="{27722FA3-394E-4008-A81F-1D848F8D9E5D}" destId="{2FC29320-0BB1-40B1-AB36-5FE2099AB814}" srcOrd="5" destOrd="0" parTransId="{3663B977-9A1E-460D-B050-A255FD503662}" sibTransId="{453AAB49-56F4-4934-8975-700F2F661C96}"/>
    <dgm:cxn modelId="{387B7C69-55F8-473A-9D30-C1381D78DE6B}" type="presOf" srcId="{52B0409B-93EE-47FD-BA7A-848C3B1B2A5B}" destId="{C28E2BDC-AEFD-4EAC-9103-16E82AEF431D}" srcOrd="0" destOrd="0" presId="urn:microsoft.com/office/officeart/2018/2/layout/IconCircleList"/>
    <dgm:cxn modelId="{CA7CC810-4807-4EE3-980B-4F7284138B6F}" srcId="{27722FA3-394E-4008-A81F-1D848F8D9E5D}" destId="{52B0409B-93EE-47FD-BA7A-848C3B1B2A5B}" srcOrd="0" destOrd="0" parTransId="{719F4527-73EA-4468-8C53-F909678D6C8B}" sibTransId="{8DD91533-064C-4CE9-A403-C0F13927F9EB}"/>
    <dgm:cxn modelId="{B10B93B8-B22D-4350-938A-A1E3E56EB51A}" srcId="{27722FA3-394E-4008-A81F-1D848F8D9E5D}" destId="{5D4E55D9-9B75-4F7A-8A88-8A09D9FD8FD0}" srcOrd="3" destOrd="0" parTransId="{705A7145-FE5E-4B8F-AE08-58A59957DBCA}" sibTransId="{0B607694-2F41-4BFC-98E6-BDE00E6BD4FF}"/>
    <dgm:cxn modelId="{66D3AED9-9F8F-4025-85C9-0CD645BF81CF}" type="presOf" srcId="{453AAB49-56F4-4934-8975-700F2F661C96}" destId="{9C7AA9C7-EA98-46BA-8B7F-D60F8FFB996A}" srcOrd="0" destOrd="0" presId="urn:microsoft.com/office/officeart/2018/2/layout/IconCircleList"/>
    <dgm:cxn modelId="{54BC8B8D-4E13-4E89-9867-9704BE458610}" srcId="{27722FA3-394E-4008-A81F-1D848F8D9E5D}" destId="{1134F103-0210-4589-B6AE-7F5184F4045A}" srcOrd="1" destOrd="0" parTransId="{B1BF79F6-5FA8-4BE4-8444-433B49F52EC1}" sibTransId="{2670CCA1-F94B-43BB-9E72-8EE5F862BC5C}"/>
    <dgm:cxn modelId="{3F821AD9-D64F-49E5-8268-C50ACF0D7353}" srcId="{27722FA3-394E-4008-A81F-1D848F8D9E5D}" destId="{703B5BC8-875F-4705-AEA4-4F76CE3E12D2}" srcOrd="4" destOrd="0" parTransId="{FBCC5C54-DCE1-442C-AACD-8934BDB365B0}" sibTransId="{6C3F9E43-5216-4086-9865-3117D9CE4075}"/>
    <dgm:cxn modelId="{3665EA7D-F0E8-4234-A710-7F13356659C7}" srcId="{27722FA3-394E-4008-A81F-1D848F8D9E5D}" destId="{CEF9B960-637A-4BEB-852A-F635C73DF0C1}" srcOrd="6" destOrd="0" parTransId="{38464B74-DC13-40AB-A38C-41D8641F7D29}" sibTransId="{CDB784DB-DE41-4665-A284-E81FE83C6E77}"/>
    <dgm:cxn modelId="{9AB889A9-7DF3-4BE3-ACAB-B7E774AA1394}" type="presOf" srcId="{5D4E55D9-9B75-4F7A-8A88-8A09D9FD8FD0}" destId="{816FF810-341F-4748-B3D1-4CAE685DB715}" srcOrd="0" destOrd="0" presId="urn:microsoft.com/office/officeart/2018/2/layout/IconCircleList"/>
    <dgm:cxn modelId="{05A1CAC3-6D76-4EDE-BC9E-F6631E166E59}" type="presOf" srcId="{71577B47-145C-4FA9-B98A-45CE1B60948C}" destId="{619C5D88-5197-436E-BF19-B558C1E55D83}" srcOrd="0" destOrd="0" presId="urn:microsoft.com/office/officeart/2018/2/layout/IconCircleList"/>
    <dgm:cxn modelId="{CD91E45D-032E-465B-8AFB-25716C10CE28}" srcId="{27722FA3-394E-4008-A81F-1D848F8D9E5D}" destId="{71577B47-145C-4FA9-B98A-45CE1B60948C}" srcOrd="2" destOrd="0" parTransId="{042B1C7A-E027-46E0-B4D5-D563A49F7B88}" sibTransId="{24F228A1-2256-4C55-955A-0BF927D8B6C2}"/>
    <dgm:cxn modelId="{64C63FCF-A0DC-47A1-8D4A-72F90FCB678B}" type="presParOf" srcId="{98589B45-E533-4080-9764-8CEAB5D105B3}" destId="{D9495B13-6F61-4AFD-9B10-B06D6D610602}" srcOrd="0" destOrd="0" presId="urn:microsoft.com/office/officeart/2018/2/layout/IconCircleList"/>
    <dgm:cxn modelId="{AEB35C0E-272E-47A1-BDAF-7AB5FC3FBC36}" type="presParOf" srcId="{D9495B13-6F61-4AFD-9B10-B06D6D610602}" destId="{D664E537-6F5A-4FEB-B3CD-7AD810943C9D}" srcOrd="0" destOrd="0" presId="urn:microsoft.com/office/officeart/2018/2/layout/IconCircleList"/>
    <dgm:cxn modelId="{D177716D-0375-46F7-B54C-15EEB579E803}" type="presParOf" srcId="{D664E537-6F5A-4FEB-B3CD-7AD810943C9D}" destId="{A2C40531-A214-4289-8ACD-DD22FDF31240}" srcOrd="0" destOrd="0" presId="urn:microsoft.com/office/officeart/2018/2/layout/IconCircleList"/>
    <dgm:cxn modelId="{0DE0C9AC-576B-4BAB-9EA7-102DC3459DE0}" type="presParOf" srcId="{D664E537-6F5A-4FEB-B3CD-7AD810943C9D}" destId="{2BA07BAC-91ED-4770-9178-14F17B04EFE9}" srcOrd="1" destOrd="0" presId="urn:microsoft.com/office/officeart/2018/2/layout/IconCircleList"/>
    <dgm:cxn modelId="{7FE36555-8301-4C17-85FE-860396C21319}" type="presParOf" srcId="{D664E537-6F5A-4FEB-B3CD-7AD810943C9D}" destId="{BBEE9152-7F35-4538-B34D-99518BDBDB31}" srcOrd="2" destOrd="0" presId="urn:microsoft.com/office/officeart/2018/2/layout/IconCircleList"/>
    <dgm:cxn modelId="{0C3AFE6B-EE4D-4384-A484-52096F3DA5C0}" type="presParOf" srcId="{D664E537-6F5A-4FEB-B3CD-7AD810943C9D}" destId="{C28E2BDC-AEFD-4EAC-9103-16E82AEF431D}" srcOrd="3" destOrd="0" presId="urn:microsoft.com/office/officeart/2018/2/layout/IconCircleList"/>
    <dgm:cxn modelId="{E14D310D-1492-4B6B-897B-A6C5006CC82F}" type="presParOf" srcId="{D9495B13-6F61-4AFD-9B10-B06D6D610602}" destId="{783F8264-072E-4524-AB76-23FB21A15D2F}" srcOrd="1" destOrd="0" presId="urn:microsoft.com/office/officeart/2018/2/layout/IconCircleList"/>
    <dgm:cxn modelId="{E904DCA0-7BC8-4A04-AD2A-AC8488A78CCA}" type="presParOf" srcId="{D9495B13-6F61-4AFD-9B10-B06D6D610602}" destId="{5972BA3B-E9BA-4AA0-B7EF-C914ECD0F212}" srcOrd="2" destOrd="0" presId="urn:microsoft.com/office/officeart/2018/2/layout/IconCircleList"/>
    <dgm:cxn modelId="{E9D13647-707E-41A9-8477-5C1F77145FCC}" type="presParOf" srcId="{5972BA3B-E9BA-4AA0-B7EF-C914ECD0F212}" destId="{D26E7B1F-47AE-4115-A5AB-1D74CEC0288F}" srcOrd="0" destOrd="0" presId="urn:microsoft.com/office/officeart/2018/2/layout/IconCircleList"/>
    <dgm:cxn modelId="{E2F89D01-E091-4E8B-8837-BC67FA6DBC1B}" type="presParOf" srcId="{5972BA3B-E9BA-4AA0-B7EF-C914ECD0F212}" destId="{A10C2065-A4BD-484D-A8C0-308558869E20}" srcOrd="1" destOrd="0" presId="urn:microsoft.com/office/officeart/2018/2/layout/IconCircleList"/>
    <dgm:cxn modelId="{FF51A04D-27EB-4744-8024-8A6CDCD132C5}" type="presParOf" srcId="{5972BA3B-E9BA-4AA0-B7EF-C914ECD0F212}" destId="{20FBE3A5-8EA5-4BF6-991B-1DEFA1F26066}" srcOrd="2" destOrd="0" presId="urn:microsoft.com/office/officeart/2018/2/layout/IconCircleList"/>
    <dgm:cxn modelId="{AECFD53C-C591-41B8-AFED-476D17CE1567}" type="presParOf" srcId="{5972BA3B-E9BA-4AA0-B7EF-C914ECD0F212}" destId="{EF0AD4B8-AC4B-4E62-A357-3C121B3202C6}" srcOrd="3" destOrd="0" presId="urn:microsoft.com/office/officeart/2018/2/layout/IconCircleList"/>
    <dgm:cxn modelId="{3DB2682C-9F34-4CAA-87A9-C737D249DD07}" type="presParOf" srcId="{D9495B13-6F61-4AFD-9B10-B06D6D610602}" destId="{40B197CE-55E8-4B9C-B360-01FFA3C7BC2E}" srcOrd="3" destOrd="0" presId="urn:microsoft.com/office/officeart/2018/2/layout/IconCircleList"/>
    <dgm:cxn modelId="{3F6A146C-69D7-4400-8F45-0F63CC2C2862}" type="presParOf" srcId="{D9495B13-6F61-4AFD-9B10-B06D6D610602}" destId="{ADE157B9-D968-4E9A-ABD6-F22A5D76A420}" srcOrd="4" destOrd="0" presId="urn:microsoft.com/office/officeart/2018/2/layout/IconCircleList"/>
    <dgm:cxn modelId="{BFEE36CA-E7BF-4BB4-AB9D-ADA887953D3B}" type="presParOf" srcId="{ADE157B9-D968-4E9A-ABD6-F22A5D76A420}" destId="{CA78D68C-5667-4E79-BD77-C57FC8FF1885}" srcOrd="0" destOrd="0" presId="urn:microsoft.com/office/officeart/2018/2/layout/IconCircleList"/>
    <dgm:cxn modelId="{E5F742EB-51BA-4FEC-843A-94E0ADD0E72B}" type="presParOf" srcId="{ADE157B9-D968-4E9A-ABD6-F22A5D76A420}" destId="{F509E990-971B-45DF-9835-1A3CB5404429}" srcOrd="1" destOrd="0" presId="urn:microsoft.com/office/officeart/2018/2/layout/IconCircleList"/>
    <dgm:cxn modelId="{79F7B7C5-4F92-484F-8C4B-0B8652CD3860}" type="presParOf" srcId="{ADE157B9-D968-4E9A-ABD6-F22A5D76A420}" destId="{E19256BA-0B1D-46F4-99AC-2E87F7F34CFD}" srcOrd="2" destOrd="0" presId="urn:microsoft.com/office/officeart/2018/2/layout/IconCircleList"/>
    <dgm:cxn modelId="{4652D797-E526-41A5-8C55-CF66A2E41F10}" type="presParOf" srcId="{ADE157B9-D968-4E9A-ABD6-F22A5D76A420}" destId="{619C5D88-5197-436E-BF19-B558C1E55D83}" srcOrd="3" destOrd="0" presId="urn:microsoft.com/office/officeart/2018/2/layout/IconCircleList"/>
    <dgm:cxn modelId="{C8B71197-7ED2-4AAF-963F-876B2D35154B}" type="presParOf" srcId="{D9495B13-6F61-4AFD-9B10-B06D6D610602}" destId="{7BD73F77-4AA6-4F2D-B0C0-70BA3F6BB432}" srcOrd="5" destOrd="0" presId="urn:microsoft.com/office/officeart/2018/2/layout/IconCircleList"/>
    <dgm:cxn modelId="{24416AF6-B373-48D5-AD75-96B836295596}" type="presParOf" srcId="{D9495B13-6F61-4AFD-9B10-B06D6D610602}" destId="{15CC04A6-BB35-4383-A6CE-45B612C5EE92}" srcOrd="6" destOrd="0" presId="urn:microsoft.com/office/officeart/2018/2/layout/IconCircleList"/>
    <dgm:cxn modelId="{F84BED9E-353D-4504-A76F-DB16F53D8142}" type="presParOf" srcId="{15CC04A6-BB35-4383-A6CE-45B612C5EE92}" destId="{0AFB4B58-6A08-40DA-B8BC-EA89EFAF1300}" srcOrd="0" destOrd="0" presId="urn:microsoft.com/office/officeart/2018/2/layout/IconCircleList"/>
    <dgm:cxn modelId="{8D1FEDE5-047E-4649-8206-E08FFB2302F3}" type="presParOf" srcId="{15CC04A6-BB35-4383-A6CE-45B612C5EE92}" destId="{A436C9CD-DD42-4A15-AF0E-A1FEB73AD37E}" srcOrd="1" destOrd="0" presId="urn:microsoft.com/office/officeart/2018/2/layout/IconCircleList"/>
    <dgm:cxn modelId="{029A1837-FAF3-4671-A25A-1731E17ED8B0}" type="presParOf" srcId="{15CC04A6-BB35-4383-A6CE-45B612C5EE92}" destId="{AC0E8E30-C210-4276-822D-53ADC851DF0A}" srcOrd="2" destOrd="0" presId="urn:microsoft.com/office/officeart/2018/2/layout/IconCircleList"/>
    <dgm:cxn modelId="{7D7D2707-468C-4706-B2EE-F481E3A66D18}" type="presParOf" srcId="{15CC04A6-BB35-4383-A6CE-45B612C5EE92}" destId="{816FF810-341F-4748-B3D1-4CAE685DB715}" srcOrd="3" destOrd="0" presId="urn:microsoft.com/office/officeart/2018/2/layout/IconCircleList"/>
    <dgm:cxn modelId="{52FB3116-A535-4F8A-99AB-5C3189D34979}" type="presParOf" srcId="{D9495B13-6F61-4AFD-9B10-B06D6D610602}" destId="{15D5A1EB-21B7-49DB-8F9F-0ABFE2CD30D7}" srcOrd="7" destOrd="0" presId="urn:microsoft.com/office/officeart/2018/2/layout/IconCircleList"/>
    <dgm:cxn modelId="{B8669171-AAB8-4019-A143-B11F124C32C9}" type="presParOf" srcId="{D9495B13-6F61-4AFD-9B10-B06D6D610602}" destId="{B9226277-8764-4AF9-95BD-C70691260E8B}" srcOrd="8" destOrd="0" presId="urn:microsoft.com/office/officeart/2018/2/layout/IconCircleList"/>
    <dgm:cxn modelId="{17111245-72BC-4DA0-BD38-0C1987A50F81}" type="presParOf" srcId="{B9226277-8764-4AF9-95BD-C70691260E8B}" destId="{75470617-1AD7-4231-88F9-FD76BABE56B3}" srcOrd="0" destOrd="0" presId="urn:microsoft.com/office/officeart/2018/2/layout/IconCircleList"/>
    <dgm:cxn modelId="{8D011919-EDFA-401D-870A-6D5C39030316}" type="presParOf" srcId="{B9226277-8764-4AF9-95BD-C70691260E8B}" destId="{0AD14071-847E-4FB1-80A5-B4304CE3FAEF}" srcOrd="1" destOrd="0" presId="urn:microsoft.com/office/officeart/2018/2/layout/IconCircleList"/>
    <dgm:cxn modelId="{26E7E22E-6D17-4DAC-B7A3-B2963194BB16}" type="presParOf" srcId="{B9226277-8764-4AF9-95BD-C70691260E8B}" destId="{EF66EFFE-9E54-4AE0-BAA8-D490803BBB3B}" srcOrd="2" destOrd="0" presId="urn:microsoft.com/office/officeart/2018/2/layout/IconCircleList"/>
    <dgm:cxn modelId="{A67B17C1-112D-44E6-9062-E861AE48BC35}" type="presParOf" srcId="{B9226277-8764-4AF9-95BD-C70691260E8B}" destId="{E88FB7AA-6CA2-49E5-AA7F-ED1D9F15E9F4}" srcOrd="3" destOrd="0" presId="urn:microsoft.com/office/officeart/2018/2/layout/IconCircleList"/>
    <dgm:cxn modelId="{3B228B12-BF89-4EE8-9D26-D48CD2D6EEE7}" type="presParOf" srcId="{D9495B13-6F61-4AFD-9B10-B06D6D610602}" destId="{E7D6F08F-F739-46AD-A303-97DA75FFD368}" srcOrd="9" destOrd="0" presId="urn:microsoft.com/office/officeart/2018/2/layout/IconCircleList"/>
    <dgm:cxn modelId="{DB6096EA-B819-491B-89FD-9BDD7CD86F28}" type="presParOf" srcId="{D9495B13-6F61-4AFD-9B10-B06D6D610602}" destId="{9E2DAFE5-35D7-4A9A-8FE2-A1A37656697F}" srcOrd="10" destOrd="0" presId="urn:microsoft.com/office/officeart/2018/2/layout/IconCircleList"/>
    <dgm:cxn modelId="{1A32B726-2B41-4E41-BC15-F4720DC8B4D4}" type="presParOf" srcId="{9E2DAFE5-35D7-4A9A-8FE2-A1A37656697F}" destId="{A03688B4-C2A2-4447-B6D6-104A57F27D23}" srcOrd="0" destOrd="0" presId="urn:microsoft.com/office/officeart/2018/2/layout/IconCircleList"/>
    <dgm:cxn modelId="{AC8AA1AF-27E2-4530-9D2D-1095DA185999}" type="presParOf" srcId="{9E2DAFE5-35D7-4A9A-8FE2-A1A37656697F}" destId="{8D3011CE-E633-43A7-ABB3-495FFDA1D88D}" srcOrd="1" destOrd="0" presId="urn:microsoft.com/office/officeart/2018/2/layout/IconCircleList"/>
    <dgm:cxn modelId="{BC860A38-EDDA-4830-8573-FA6D6642F4E9}" type="presParOf" srcId="{9E2DAFE5-35D7-4A9A-8FE2-A1A37656697F}" destId="{1CEBAD14-549B-44F9-BC4B-367E4383548E}" srcOrd="2" destOrd="0" presId="urn:microsoft.com/office/officeart/2018/2/layout/IconCircleList"/>
    <dgm:cxn modelId="{CF4C9549-2393-4AEF-AC7F-2BB898817F4E}" type="presParOf" srcId="{9E2DAFE5-35D7-4A9A-8FE2-A1A37656697F}" destId="{ACDDA9CE-145B-42BA-9C4C-DE485FD39FA0}" srcOrd="3" destOrd="0" presId="urn:microsoft.com/office/officeart/2018/2/layout/IconCircleList"/>
    <dgm:cxn modelId="{893E5F98-CF6B-4B22-8848-372E4065C123}" type="presParOf" srcId="{D9495B13-6F61-4AFD-9B10-B06D6D610602}" destId="{9C7AA9C7-EA98-46BA-8B7F-D60F8FFB996A}" srcOrd="11" destOrd="0" presId="urn:microsoft.com/office/officeart/2018/2/layout/IconCircleList"/>
    <dgm:cxn modelId="{57062EE3-9B00-46AB-A614-0DAC02CFEDB8}" type="presParOf" srcId="{D9495B13-6F61-4AFD-9B10-B06D6D610602}" destId="{71DFCE1D-B683-46E3-9C67-6827D38B18E3}" srcOrd="12" destOrd="0" presId="urn:microsoft.com/office/officeart/2018/2/layout/IconCircleList"/>
    <dgm:cxn modelId="{D5E896E6-AE6A-4ED5-97C5-4EA7B218248F}" type="presParOf" srcId="{71DFCE1D-B683-46E3-9C67-6827D38B18E3}" destId="{1A35D503-2616-484F-9CFA-242842F2C264}" srcOrd="0" destOrd="0" presId="urn:microsoft.com/office/officeart/2018/2/layout/IconCircleList"/>
    <dgm:cxn modelId="{00732448-58E6-4BF1-9DE8-D33FE1F0B4AC}" type="presParOf" srcId="{71DFCE1D-B683-46E3-9C67-6827D38B18E3}" destId="{996648E0-1483-4E31-9064-0C63836EB5B4}" srcOrd="1" destOrd="0" presId="urn:microsoft.com/office/officeart/2018/2/layout/IconCircleList"/>
    <dgm:cxn modelId="{3260AAE5-DB8F-4C37-B274-67E711C58B6D}" type="presParOf" srcId="{71DFCE1D-B683-46E3-9C67-6827D38B18E3}" destId="{CCB973B2-921E-4C42-9473-600B94CA5F63}" srcOrd="2" destOrd="0" presId="urn:microsoft.com/office/officeart/2018/2/layout/IconCircleList"/>
    <dgm:cxn modelId="{AA924D06-2D60-4262-A935-84035AD1921C}" type="presParOf" srcId="{71DFCE1D-B683-46E3-9C67-6827D38B18E3}" destId="{651DE1D3-838A-4C91-900A-8360218A0B3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1AA349-37B2-4548-B776-DD3A679D5CE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8C447A-3BFF-4C69-B207-B6DB09081A46}">
      <dgm:prSet/>
      <dgm:spPr/>
      <dgm:t>
        <a:bodyPr/>
        <a:lstStyle/>
        <a:p>
          <a:pPr rtl="0"/>
          <a:r>
            <a:rPr lang="en-US" dirty="0" smtClean="0"/>
            <a:t>2020</a:t>
          </a:r>
          <a:endParaRPr lang="en-CA" dirty="0"/>
        </a:p>
      </dgm:t>
    </dgm:pt>
    <dgm:pt modelId="{E286D1CC-CA32-44E4-8B42-44A000A121FE}" type="parTrans" cxnId="{EC9817A3-84BE-4856-BBD9-24DD370948BF}">
      <dgm:prSet/>
      <dgm:spPr/>
      <dgm:t>
        <a:bodyPr/>
        <a:lstStyle/>
        <a:p>
          <a:endParaRPr lang="en-US"/>
        </a:p>
      </dgm:t>
    </dgm:pt>
    <dgm:pt modelId="{B8994142-57C6-4BD0-BD5B-2A3679F3E6D7}" type="sibTrans" cxnId="{EC9817A3-84BE-4856-BBD9-24DD370948BF}">
      <dgm:prSet/>
      <dgm:spPr/>
      <dgm:t>
        <a:bodyPr/>
        <a:lstStyle/>
        <a:p>
          <a:endParaRPr lang="en-US"/>
        </a:p>
      </dgm:t>
    </dgm:pt>
    <dgm:pt modelId="{36552506-B019-49F5-9332-76C32856DEAF}">
      <dgm:prSet/>
      <dgm:spPr/>
      <dgm:t>
        <a:bodyPr/>
        <a:lstStyle/>
        <a:p>
          <a:pPr rtl="0"/>
          <a:endParaRPr lang="en-CA" sz="1800" dirty="0"/>
        </a:p>
      </dgm:t>
    </dgm:pt>
    <dgm:pt modelId="{B2B25F52-177A-4E70-950B-7399966533CE}" type="parTrans" cxnId="{A3577296-9DA6-4D44-8FDF-1927760DB6F9}">
      <dgm:prSet/>
      <dgm:spPr/>
      <dgm:t>
        <a:bodyPr/>
        <a:lstStyle/>
        <a:p>
          <a:endParaRPr lang="en-US"/>
        </a:p>
      </dgm:t>
    </dgm:pt>
    <dgm:pt modelId="{2D1C51C6-9D9E-4AC4-90C7-BB1692099595}" type="sibTrans" cxnId="{A3577296-9DA6-4D44-8FDF-1927760DB6F9}">
      <dgm:prSet/>
      <dgm:spPr/>
      <dgm:t>
        <a:bodyPr/>
        <a:lstStyle/>
        <a:p>
          <a:endParaRPr lang="en-US"/>
        </a:p>
      </dgm:t>
    </dgm:pt>
    <dgm:pt modelId="{CCA566C7-39B7-454D-A44C-FC64C4B7E5B6}">
      <dgm:prSet custT="1"/>
      <dgm:spPr/>
      <dgm:t>
        <a:bodyPr/>
        <a:lstStyle/>
        <a:p>
          <a:pPr rtl="0"/>
          <a:r>
            <a:rPr lang="en-US" sz="1600" dirty="0" smtClean="0"/>
            <a:t>Tripartite meetings </a:t>
          </a:r>
          <a:r>
            <a:rPr lang="en-US" sz="1600" dirty="0" smtClean="0"/>
            <a:t> held</a:t>
          </a:r>
          <a:endParaRPr lang="en-CA" sz="1600" dirty="0"/>
        </a:p>
      </dgm:t>
    </dgm:pt>
    <dgm:pt modelId="{2730E91D-86EB-49F0-8E32-74D919CF2473}" type="parTrans" cxnId="{F4D5A9B6-5194-4A4E-8D28-F3D1770B60E9}">
      <dgm:prSet/>
      <dgm:spPr/>
      <dgm:t>
        <a:bodyPr/>
        <a:lstStyle/>
        <a:p>
          <a:endParaRPr lang="en-US"/>
        </a:p>
      </dgm:t>
    </dgm:pt>
    <dgm:pt modelId="{CC9D68EA-B64A-4DCE-B510-7AC97E9A302C}" type="sibTrans" cxnId="{F4D5A9B6-5194-4A4E-8D28-F3D1770B60E9}">
      <dgm:prSet/>
      <dgm:spPr/>
      <dgm:t>
        <a:bodyPr/>
        <a:lstStyle/>
        <a:p>
          <a:endParaRPr lang="en-US"/>
        </a:p>
      </dgm:t>
    </dgm:pt>
    <dgm:pt modelId="{15E1F99B-942B-4604-AEB8-C2DCAA01A512}">
      <dgm:prSet custT="1"/>
      <dgm:spPr/>
      <dgm:t>
        <a:bodyPr/>
        <a:lstStyle/>
        <a:p>
          <a:pPr rtl="0"/>
          <a:r>
            <a:rPr lang="en-US" sz="1600" dirty="0" smtClean="0"/>
            <a:t>Working group </a:t>
          </a:r>
          <a:r>
            <a:rPr lang="en-US" sz="1600" dirty="0" smtClean="0"/>
            <a:t>formation initiated</a:t>
          </a:r>
          <a:endParaRPr lang="en-CA" sz="1600" dirty="0"/>
        </a:p>
      </dgm:t>
    </dgm:pt>
    <dgm:pt modelId="{AFF0E060-EAB3-491D-BF87-A261E2ED636C}" type="parTrans" cxnId="{DA52E245-3C26-425F-A782-D02112997253}">
      <dgm:prSet/>
      <dgm:spPr/>
      <dgm:t>
        <a:bodyPr/>
        <a:lstStyle/>
        <a:p>
          <a:endParaRPr lang="en-US"/>
        </a:p>
      </dgm:t>
    </dgm:pt>
    <dgm:pt modelId="{C6A64B1C-9DF1-4CA7-B682-FE11B9FD8121}" type="sibTrans" cxnId="{DA52E245-3C26-425F-A782-D02112997253}">
      <dgm:prSet/>
      <dgm:spPr/>
      <dgm:t>
        <a:bodyPr/>
        <a:lstStyle/>
        <a:p>
          <a:endParaRPr lang="en-US"/>
        </a:p>
      </dgm:t>
    </dgm:pt>
    <dgm:pt modelId="{CAAAE376-6926-4903-861D-8FA646B64B5F}">
      <dgm:prSet custT="1"/>
      <dgm:spPr/>
      <dgm:t>
        <a:bodyPr/>
        <a:lstStyle/>
        <a:p>
          <a:pPr rtl="0"/>
          <a:r>
            <a:rPr lang="en-US" sz="1600" dirty="0" smtClean="0"/>
            <a:t>Assessment </a:t>
          </a:r>
          <a:r>
            <a:rPr lang="en-US" sz="1600" dirty="0" smtClean="0"/>
            <a:t>needs </a:t>
          </a:r>
          <a:r>
            <a:rPr lang="en-US" sz="1600" dirty="0" smtClean="0"/>
            <a:t>and Environmental scan surveys developed</a:t>
          </a:r>
          <a:endParaRPr lang="en-CA" sz="1600" dirty="0"/>
        </a:p>
      </dgm:t>
    </dgm:pt>
    <dgm:pt modelId="{10D95E87-C7EE-4A10-87C8-0C3A5C6FA6C4}" type="parTrans" cxnId="{0F0DF910-6668-4A9E-931F-2D2DA6318FB7}">
      <dgm:prSet/>
      <dgm:spPr/>
      <dgm:t>
        <a:bodyPr/>
        <a:lstStyle/>
        <a:p>
          <a:endParaRPr lang="en-US"/>
        </a:p>
      </dgm:t>
    </dgm:pt>
    <dgm:pt modelId="{38CF65ED-CF14-4C5D-80EB-A730FB800CB5}" type="sibTrans" cxnId="{0F0DF910-6668-4A9E-931F-2D2DA6318FB7}">
      <dgm:prSet/>
      <dgm:spPr/>
      <dgm:t>
        <a:bodyPr/>
        <a:lstStyle/>
        <a:p>
          <a:endParaRPr lang="en-US"/>
        </a:p>
      </dgm:t>
    </dgm:pt>
    <dgm:pt modelId="{DED00036-43F9-4677-996E-5A49601B57E1}">
      <dgm:prSet custT="1"/>
      <dgm:spPr/>
      <dgm:t>
        <a:bodyPr/>
        <a:lstStyle/>
        <a:p>
          <a:pPr rtl="0"/>
          <a:r>
            <a:rPr lang="en-US" sz="1600" dirty="0" smtClean="0"/>
            <a:t>PTO &amp; FN community engagement for </a:t>
          </a:r>
          <a:r>
            <a:rPr lang="en-US" sz="1600" dirty="0" smtClean="0"/>
            <a:t>Best Practices</a:t>
          </a:r>
          <a:endParaRPr lang="en-CA" sz="1600" dirty="0"/>
        </a:p>
      </dgm:t>
    </dgm:pt>
    <dgm:pt modelId="{FA40E454-CEC6-4B95-9155-0CF42B6127D1}" type="parTrans" cxnId="{AF7D222A-4759-45BC-BAF8-5F5DF74DD570}">
      <dgm:prSet/>
      <dgm:spPr/>
      <dgm:t>
        <a:bodyPr/>
        <a:lstStyle/>
        <a:p>
          <a:endParaRPr lang="en-US"/>
        </a:p>
      </dgm:t>
    </dgm:pt>
    <dgm:pt modelId="{4FF3EA71-6601-4415-B8AA-E9B0013528DA}" type="sibTrans" cxnId="{AF7D222A-4759-45BC-BAF8-5F5DF74DD570}">
      <dgm:prSet/>
      <dgm:spPr/>
      <dgm:t>
        <a:bodyPr/>
        <a:lstStyle/>
        <a:p>
          <a:endParaRPr lang="en-US"/>
        </a:p>
      </dgm:t>
    </dgm:pt>
    <dgm:pt modelId="{5BAC53E2-94FB-4935-BCD4-2D6CA5AF74F4}">
      <dgm:prSet custT="1"/>
      <dgm:spPr/>
      <dgm:t>
        <a:bodyPr/>
        <a:lstStyle/>
        <a:p>
          <a:pPr rtl="0"/>
          <a:r>
            <a:rPr lang="en-US" sz="1600" dirty="0" smtClean="0"/>
            <a:t>Website </a:t>
          </a:r>
          <a:r>
            <a:rPr lang="en-US" sz="1600" dirty="0" smtClean="0"/>
            <a:t>domain purchased and development initiated</a:t>
          </a:r>
          <a:endParaRPr lang="en-CA" sz="1600" dirty="0"/>
        </a:p>
      </dgm:t>
    </dgm:pt>
    <dgm:pt modelId="{A4E70B95-0D0D-4CD7-98B0-16809A0822B9}" type="parTrans" cxnId="{DFAC1664-6A72-48E9-B80E-BA2AA7EAE441}">
      <dgm:prSet/>
      <dgm:spPr/>
      <dgm:t>
        <a:bodyPr/>
        <a:lstStyle/>
        <a:p>
          <a:endParaRPr lang="en-US"/>
        </a:p>
      </dgm:t>
    </dgm:pt>
    <dgm:pt modelId="{5B4C0366-8C70-4F3F-ABE5-AA8410FD1B08}" type="sibTrans" cxnId="{DFAC1664-6A72-48E9-B80E-BA2AA7EAE441}">
      <dgm:prSet/>
      <dgm:spPr/>
      <dgm:t>
        <a:bodyPr/>
        <a:lstStyle/>
        <a:p>
          <a:endParaRPr lang="en-US"/>
        </a:p>
      </dgm:t>
    </dgm:pt>
    <dgm:pt modelId="{9D13FCAB-7136-411B-8A3B-12691B0BA8FC}">
      <dgm:prSet custT="1"/>
      <dgm:spPr/>
      <dgm:t>
        <a:bodyPr/>
        <a:lstStyle/>
        <a:p>
          <a:pPr rtl="0"/>
          <a:r>
            <a:rPr lang="en-US" sz="1600" dirty="0" smtClean="0"/>
            <a:t>Grand Council </a:t>
          </a:r>
          <a:r>
            <a:rPr lang="en-US" sz="1600" dirty="0" smtClean="0"/>
            <a:t>Resolution acquired</a:t>
          </a:r>
          <a:endParaRPr lang="en-CA" sz="1600" dirty="0"/>
        </a:p>
      </dgm:t>
    </dgm:pt>
    <dgm:pt modelId="{5DA64529-14E2-44A0-B21F-28ACA34F012F}" type="parTrans" cxnId="{6A4F4E90-B7AB-4EE1-9942-86E29CAA918C}">
      <dgm:prSet/>
      <dgm:spPr/>
      <dgm:t>
        <a:bodyPr/>
        <a:lstStyle/>
        <a:p>
          <a:endParaRPr lang="en-US"/>
        </a:p>
      </dgm:t>
    </dgm:pt>
    <dgm:pt modelId="{5D050A3A-456A-47B5-A152-9D7AB1CCD117}" type="sibTrans" cxnId="{6A4F4E90-B7AB-4EE1-9942-86E29CAA918C}">
      <dgm:prSet/>
      <dgm:spPr/>
      <dgm:t>
        <a:bodyPr/>
        <a:lstStyle/>
        <a:p>
          <a:endParaRPr lang="en-US"/>
        </a:p>
      </dgm:t>
    </dgm:pt>
    <dgm:pt modelId="{814F8634-5A6C-43D5-BA4B-FDF3788534CB}">
      <dgm:prSet custT="1"/>
      <dgm:spPr/>
      <dgm:t>
        <a:bodyPr/>
        <a:lstStyle/>
        <a:p>
          <a:pPr rtl="0"/>
          <a:r>
            <a:rPr lang="en-US" sz="1600" dirty="0" smtClean="0"/>
            <a:t>Project Staff </a:t>
          </a:r>
          <a:r>
            <a:rPr lang="en-US" sz="1600" dirty="0" smtClean="0"/>
            <a:t>recruitment initiated</a:t>
          </a:r>
          <a:endParaRPr lang="en-CA" sz="1600" dirty="0"/>
        </a:p>
      </dgm:t>
    </dgm:pt>
    <dgm:pt modelId="{06D74E1D-2982-42F3-B5AA-A7F79B616FD9}" type="sibTrans" cxnId="{1CC1CA7F-38E6-4681-8FC1-F4E8F1B9ADDA}">
      <dgm:prSet/>
      <dgm:spPr/>
      <dgm:t>
        <a:bodyPr/>
        <a:lstStyle/>
        <a:p>
          <a:endParaRPr lang="en-US"/>
        </a:p>
      </dgm:t>
    </dgm:pt>
    <dgm:pt modelId="{52C2204E-8DE7-43A5-8349-FB547BFD7E55}" type="parTrans" cxnId="{1CC1CA7F-38E6-4681-8FC1-F4E8F1B9ADDA}">
      <dgm:prSet/>
      <dgm:spPr/>
      <dgm:t>
        <a:bodyPr/>
        <a:lstStyle/>
        <a:p>
          <a:endParaRPr lang="en-US"/>
        </a:p>
      </dgm:t>
    </dgm:pt>
    <dgm:pt modelId="{77B1C246-AA92-4E9A-ADE7-94EE9A3CBAEC}" type="pres">
      <dgm:prSet presAssocID="{F31AA349-37B2-4548-B776-DD3A679D5C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18399-6772-4E26-8FBD-0902AAEA53A7}" type="pres">
      <dgm:prSet presAssocID="{DE8C447A-3BFF-4C69-B207-B6DB09081A4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F158-4C29-4882-9705-86F077CDEE07}" type="pres">
      <dgm:prSet presAssocID="{B8994142-57C6-4BD0-BD5B-2A3679F3E6D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8CA57C95-EF73-4ED1-867A-08FCC4379253}" type="pres">
      <dgm:prSet presAssocID="{B8994142-57C6-4BD0-BD5B-2A3679F3E6D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161CCFA1-D2D5-4CD8-8DB5-E3CBC5446825}" type="pres">
      <dgm:prSet presAssocID="{36552506-B019-49F5-9332-76C32856DEA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16E013-C120-4D0B-A438-9058D158BE5C}" type="presOf" srcId="{DED00036-43F9-4677-996E-5A49601B57E1}" destId="{161CCFA1-D2D5-4CD8-8DB5-E3CBC5446825}" srcOrd="0" destOrd="5" presId="urn:microsoft.com/office/officeart/2005/8/layout/process1"/>
    <dgm:cxn modelId="{0D0EEE0C-2644-4300-ABE5-92E7867DF4C3}" type="presOf" srcId="{814F8634-5A6C-43D5-BA4B-FDF3788534CB}" destId="{161CCFA1-D2D5-4CD8-8DB5-E3CBC5446825}" srcOrd="0" destOrd="1" presId="urn:microsoft.com/office/officeart/2005/8/layout/process1"/>
    <dgm:cxn modelId="{DA52E245-3C26-425F-A782-D02112997253}" srcId="{36552506-B019-49F5-9332-76C32856DEAF}" destId="{15E1F99B-942B-4604-AEB8-C2DCAA01A512}" srcOrd="2" destOrd="0" parTransId="{AFF0E060-EAB3-491D-BF87-A261E2ED636C}" sibTransId="{C6A64B1C-9DF1-4CA7-B682-FE11B9FD8121}"/>
    <dgm:cxn modelId="{0F0DF910-6668-4A9E-931F-2D2DA6318FB7}" srcId="{36552506-B019-49F5-9332-76C32856DEAF}" destId="{CAAAE376-6926-4903-861D-8FA646B64B5F}" srcOrd="3" destOrd="0" parTransId="{10D95E87-C7EE-4A10-87C8-0C3A5C6FA6C4}" sibTransId="{38CF65ED-CF14-4C5D-80EB-A730FB800CB5}"/>
    <dgm:cxn modelId="{7D2D34F8-EF5A-4C86-818F-BD1ADA458A37}" type="presOf" srcId="{15E1F99B-942B-4604-AEB8-C2DCAA01A512}" destId="{161CCFA1-D2D5-4CD8-8DB5-E3CBC5446825}" srcOrd="0" destOrd="3" presId="urn:microsoft.com/office/officeart/2005/8/layout/process1"/>
    <dgm:cxn modelId="{1CC1CA7F-38E6-4681-8FC1-F4E8F1B9ADDA}" srcId="{36552506-B019-49F5-9332-76C32856DEAF}" destId="{814F8634-5A6C-43D5-BA4B-FDF3788534CB}" srcOrd="0" destOrd="0" parTransId="{52C2204E-8DE7-43A5-8349-FB547BFD7E55}" sibTransId="{06D74E1D-2982-42F3-B5AA-A7F79B616FD9}"/>
    <dgm:cxn modelId="{483A61A6-C364-43B0-A767-A545306E5A7B}" type="presOf" srcId="{B8994142-57C6-4BD0-BD5B-2A3679F3E6D7}" destId="{8CA57C95-EF73-4ED1-867A-08FCC4379253}" srcOrd="1" destOrd="0" presId="urn:microsoft.com/office/officeart/2005/8/layout/process1"/>
    <dgm:cxn modelId="{6A4F4E90-B7AB-4EE1-9942-86E29CAA918C}" srcId="{36552506-B019-49F5-9332-76C32856DEAF}" destId="{9D13FCAB-7136-411B-8A3B-12691B0BA8FC}" srcOrd="6" destOrd="0" parTransId="{5DA64529-14E2-44A0-B21F-28ACA34F012F}" sibTransId="{5D050A3A-456A-47B5-A152-9D7AB1CCD117}"/>
    <dgm:cxn modelId="{C9612D4F-9E0E-4995-99BD-1F246EB75C1E}" type="presOf" srcId="{5BAC53E2-94FB-4935-BCD4-2D6CA5AF74F4}" destId="{161CCFA1-D2D5-4CD8-8DB5-E3CBC5446825}" srcOrd="0" destOrd="6" presId="urn:microsoft.com/office/officeart/2005/8/layout/process1"/>
    <dgm:cxn modelId="{AF7D222A-4759-45BC-BAF8-5F5DF74DD570}" srcId="{36552506-B019-49F5-9332-76C32856DEAF}" destId="{DED00036-43F9-4677-996E-5A49601B57E1}" srcOrd="4" destOrd="0" parTransId="{FA40E454-CEC6-4B95-9155-0CF42B6127D1}" sibTransId="{4FF3EA71-6601-4415-B8AA-E9B0013528DA}"/>
    <dgm:cxn modelId="{6F4773D3-EAF1-4948-89B6-A627949B869F}" type="presOf" srcId="{CAAAE376-6926-4903-861D-8FA646B64B5F}" destId="{161CCFA1-D2D5-4CD8-8DB5-E3CBC5446825}" srcOrd="0" destOrd="4" presId="urn:microsoft.com/office/officeart/2005/8/layout/process1"/>
    <dgm:cxn modelId="{97549C84-48DB-43B8-BDC8-E671A502C5CC}" type="presOf" srcId="{9D13FCAB-7136-411B-8A3B-12691B0BA8FC}" destId="{161CCFA1-D2D5-4CD8-8DB5-E3CBC5446825}" srcOrd="0" destOrd="7" presId="urn:microsoft.com/office/officeart/2005/8/layout/process1"/>
    <dgm:cxn modelId="{4A304485-6BBD-4A4E-A466-A4B380F5F26F}" type="presOf" srcId="{CCA566C7-39B7-454D-A44C-FC64C4B7E5B6}" destId="{161CCFA1-D2D5-4CD8-8DB5-E3CBC5446825}" srcOrd="0" destOrd="2" presId="urn:microsoft.com/office/officeart/2005/8/layout/process1"/>
    <dgm:cxn modelId="{906FA5FA-6347-4481-8F20-F9D5699ED90E}" type="presOf" srcId="{DE8C447A-3BFF-4C69-B207-B6DB09081A46}" destId="{42A18399-6772-4E26-8FBD-0902AAEA53A7}" srcOrd="0" destOrd="0" presId="urn:microsoft.com/office/officeart/2005/8/layout/process1"/>
    <dgm:cxn modelId="{2BE0363C-DEC7-409D-B958-359D98E3A632}" type="presOf" srcId="{36552506-B019-49F5-9332-76C32856DEAF}" destId="{161CCFA1-D2D5-4CD8-8DB5-E3CBC5446825}" srcOrd="0" destOrd="0" presId="urn:microsoft.com/office/officeart/2005/8/layout/process1"/>
    <dgm:cxn modelId="{F4D5A9B6-5194-4A4E-8D28-F3D1770B60E9}" srcId="{36552506-B019-49F5-9332-76C32856DEAF}" destId="{CCA566C7-39B7-454D-A44C-FC64C4B7E5B6}" srcOrd="1" destOrd="0" parTransId="{2730E91D-86EB-49F0-8E32-74D919CF2473}" sibTransId="{CC9D68EA-B64A-4DCE-B510-7AC97E9A302C}"/>
    <dgm:cxn modelId="{3CEB38A0-CD9D-4E49-B9F5-A6204E2A3778}" type="presOf" srcId="{B8994142-57C6-4BD0-BD5B-2A3679F3E6D7}" destId="{CD5FF158-4C29-4882-9705-86F077CDEE07}" srcOrd="0" destOrd="0" presId="urn:microsoft.com/office/officeart/2005/8/layout/process1"/>
    <dgm:cxn modelId="{B2A5F1CE-AF54-412F-8921-00B7FA1564F7}" type="presOf" srcId="{F31AA349-37B2-4548-B776-DD3A679D5CE7}" destId="{77B1C246-AA92-4E9A-ADE7-94EE9A3CBAEC}" srcOrd="0" destOrd="0" presId="urn:microsoft.com/office/officeart/2005/8/layout/process1"/>
    <dgm:cxn modelId="{DFAC1664-6A72-48E9-B80E-BA2AA7EAE441}" srcId="{36552506-B019-49F5-9332-76C32856DEAF}" destId="{5BAC53E2-94FB-4935-BCD4-2D6CA5AF74F4}" srcOrd="5" destOrd="0" parTransId="{A4E70B95-0D0D-4CD7-98B0-16809A0822B9}" sibTransId="{5B4C0366-8C70-4F3F-ABE5-AA8410FD1B08}"/>
    <dgm:cxn modelId="{EC9817A3-84BE-4856-BBD9-24DD370948BF}" srcId="{F31AA349-37B2-4548-B776-DD3A679D5CE7}" destId="{DE8C447A-3BFF-4C69-B207-B6DB09081A46}" srcOrd="0" destOrd="0" parTransId="{E286D1CC-CA32-44E4-8B42-44A000A121FE}" sibTransId="{B8994142-57C6-4BD0-BD5B-2A3679F3E6D7}"/>
    <dgm:cxn modelId="{A3577296-9DA6-4D44-8FDF-1927760DB6F9}" srcId="{F31AA349-37B2-4548-B776-DD3A679D5CE7}" destId="{36552506-B019-49F5-9332-76C32856DEAF}" srcOrd="1" destOrd="0" parTransId="{B2B25F52-177A-4E70-950B-7399966533CE}" sibTransId="{2D1C51C6-9D9E-4AC4-90C7-BB1692099595}"/>
    <dgm:cxn modelId="{5BF8A7C3-F8B4-40F3-A097-F6941C2C6902}" type="presParOf" srcId="{77B1C246-AA92-4E9A-ADE7-94EE9A3CBAEC}" destId="{42A18399-6772-4E26-8FBD-0902AAEA53A7}" srcOrd="0" destOrd="0" presId="urn:microsoft.com/office/officeart/2005/8/layout/process1"/>
    <dgm:cxn modelId="{171F38CE-F677-4D00-B1F7-AFA4DF577780}" type="presParOf" srcId="{77B1C246-AA92-4E9A-ADE7-94EE9A3CBAEC}" destId="{CD5FF158-4C29-4882-9705-86F077CDEE07}" srcOrd="1" destOrd="0" presId="urn:microsoft.com/office/officeart/2005/8/layout/process1"/>
    <dgm:cxn modelId="{B920D87E-AB56-4B8B-B4B2-59573ECD67E0}" type="presParOf" srcId="{CD5FF158-4C29-4882-9705-86F077CDEE07}" destId="{8CA57C95-EF73-4ED1-867A-08FCC4379253}" srcOrd="0" destOrd="0" presId="urn:microsoft.com/office/officeart/2005/8/layout/process1"/>
    <dgm:cxn modelId="{41C036CF-0F05-40C7-A89E-26595CA873DE}" type="presParOf" srcId="{77B1C246-AA92-4E9A-ADE7-94EE9A3CBAEC}" destId="{161CCFA1-D2D5-4CD8-8DB5-E3CBC544682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1AA349-37B2-4548-B776-DD3A679D5CE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8C447A-3BFF-4C69-B207-B6DB09081A46}">
      <dgm:prSet/>
      <dgm:spPr/>
      <dgm:t>
        <a:bodyPr/>
        <a:lstStyle/>
        <a:p>
          <a:pPr rtl="0"/>
          <a:r>
            <a:rPr lang="en-US" dirty="0" smtClean="0"/>
            <a:t>2021</a:t>
          </a:r>
          <a:endParaRPr lang="en-CA" dirty="0"/>
        </a:p>
      </dgm:t>
    </dgm:pt>
    <dgm:pt modelId="{E286D1CC-CA32-44E4-8B42-44A000A121FE}" type="parTrans" cxnId="{EC9817A3-84BE-4856-BBD9-24DD370948BF}">
      <dgm:prSet/>
      <dgm:spPr/>
      <dgm:t>
        <a:bodyPr/>
        <a:lstStyle/>
        <a:p>
          <a:endParaRPr lang="en-US"/>
        </a:p>
      </dgm:t>
    </dgm:pt>
    <dgm:pt modelId="{B8994142-57C6-4BD0-BD5B-2A3679F3E6D7}" type="sibTrans" cxnId="{EC9817A3-84BE-4856-BBD9-24DD370948BF}">
      <dgm:prSet/>
      <dgm:spPr/>
      <dgm:t>
        <a:bodyPr/>
        <a:lstStyle/>
        <a:p>
          <a:endParaRPr lang="en-US"/>
        </a:p>
      </dgm:t>
    </dgm:pt>
    <dgm:pt modelId="{36552506-B019-49F5-9332-76C32856DEAF}">
      <dgm:prSet/>
      <dgm:spPr/>
      <dgm:t>
        <a:bodyPr/>
        <a:lstStyle/>
        <a:p>
          <a:pPr rtl="0"/>
          <a:endParaRPr lang="en-CA" sz="1800" dirty="0"/>
        </a:p>
      </dgm:t>
    </dgm:pt>
    <dgm:pt modelId="{B2B25F52-177A-4E70-950B-7399966533CE}" type="parTrans" cxnId="{A3577296-9DA6-4D44-8FDF-1927760DB6F9}">
      <dgm:prSet/>
      <dgm:spPr/>
      <dgm:t>
        <a:bodyPr/>
        <a:lstStyle/>
        <a:p>
          <a:endParaRPr lang="en-US"/>
        </a:p>
      </dgm:t>
    </dgm:pt>
    <dgm:pt modelId="{2D1C51C6-9D9E-4AC4-90C7-BB1692099595}" type="sibTrans" cxnId="{A3577296-9DA6-4D44-8FDF-1927760DB6F9}">
      <dgm:prSet/>
      <dgm:spPr/>
      <dgm:t>
        <a:bodyPr/>
        <a:lstStyle/>
        <a:p>
          <a:endParaRPr lang="en-US"/>
        </a:p>
      </dgm:t>
    </dgm:pt>
    <dgm:pt modelId="{CCA566C7-39B7-454D-A44C-FC64C4B7E5B6}">
      <dgm:prSet custT="1"/>
      <dgm:spPr/>
      <dgm:t>
        <a:bodyPr/>
        <a:lstStyle/>
        <a:p>
          <a:pPr rtl="0"/>
          <a:r>
            <a:rPr lang="en-US" sz="1600" dirty="0" smtClean="0"/>
            <a:t>Tripartite meetings </a:t>
          </a:r>
          <a:endParaRPr lang="en-CA" sz="1600" dirty="0"/>
        </a:p>
      </dgm:t>
    </dgm:pt>
    <dgm:pt modelId="{2730E91D-86EB-49F0-8E32-74D919CF2473}" type="parTrans" cxnId="{F4D5A9B6-5194-4A4E-8D28-F3D1770B60E9}">
      <dgm:prSet/>
      <dgm:spPr/>
      <dgm:t>
        <a:bodyPr/>
        <a:lstStyle/>
        <a:p>
          <a:endParaRPr lang="en-US"/>
        </a:p>
      </dgm:t>
    </dgm:pt>
    <dgm:pt modelId="{CC9D68EA-B64A-4DCE-B510-7AC97E9A302C}" type="sibTrans" cxnId="{F4D5A9B6-5194-4A4E-8D28-F3D1770B60E9}">
      <dgm:prSet/>
      <dgm:spPr/>
      <dgm:t>
        <a:bodyPr/>
        <a:lstStyle/>
        <a:p>
          <a:endParaRPr lang="en-US"/>
        </a:p>
      </dgm:t>
    </dgm:pt>
    <dgm:pt modelId="{15E1F99B-942B-4604-AEB8-C2DCAA01A512}">
      <dgm:prSet custT="1"/>
      <dgm:spPr/>
      <dgm:t>
        <a:bodyPr/>
        <a:lstStyle/>
        <a:p>
          <a:pPr rtl="0"/>
          <a:r>
            <a:rPr lang="en-US" sz="1600" dirty="0" smtClean="0"/>
            <a:t>Working group </a:t>
          </a:r>
          <a:r>
            <a:rPr lang="en-US" sz="1600" dirty="0" smtClean="0"/>
            <a:t>formation initiated</a:t>
          </a:r>
          <a:endParaRPr lang="en-CA" sz="1600" dirty="0"/>
        </a:p>
      </dgm:t>
    </dgm:pt>
    <dgm:pt modelId="{AFF0E060-EAB3-491D-BF87-A261E2ED636C}" type="parTrans" cxnId="{DA52E245-3C26-425F-A782-D02112997253}">
      <dgm:prSet/>
      <dgm:spPr/>
      <dgm:t>
        <a:bodyPr/>
        <a:lstStyle/>
        <a:p>
          <a:endParaRPr lang="en-US"/>
        </a:p>
      </dgm:t>
    </dgm:pt>
    <dgm:pt modelId="{C6A64B1C-9DF1-4CA7-B682-FE11B9FD8121}" type="sibTrans" cxnId="{DA52E245-3C26-425F-A782-D02112997253}">
      <dgm:prSet/>
      <dgm:spPr/>
      <dgm:t>
        <a:bodyPr/>
        <a:lstStyle/>
        <a:p>
          <a:endParaRPr lang="en-US"/>
        </a:p>
      </dgm:t>
    </dgm:pt>
    <dgm:pt modelId="{5BAC53E2-94FB-4935-BCD4-2D6CA5AF74F4}">
      <dgm:prSet custT="1"/>
      <dgm:spPr/>
      <dgm:t>
        <a:bodyPr/>
        <a:lstStyle/>
        <a:p>
          <a:pPr rtl="0"/>
          <a:r>
            <a:rPr lang="en-US" sz="1600" dirty="0" smtClean="0"/>
            <a:t>Website </a:t>
          </a:r>
          <a:r>
            <a:rPr lang="en-US" sz="1600" dirty="0" smtClean="0"/>
            <a:t>design and uploading</a:t>
          </a:r>
          <a:endParaRPr lang="en-CA" sz="1600" dirty="0"/>
        </a:p>
      </dgm:t>
    </dgm:pt>
    <dgm:pt modelId="{A4E70B95-0D0D-4CD7-98B0-16809A0822B9}" type="parTrans" cxnId="{DFAC1664-6A72-48E9-B80E-BA2AA7EAE441}">
      <dgm:prSet/>
      <dgm:spPr/>
      <dgm:t>
        <a:bodyPr/>
        <a:lstStyle/>
        <a:p>
          <a:endParaRPr lang="en-US"/>
        </a:p>
      </dgm:t>
    </dgm:pt>
    <dgm:pt modelId="{5B4C0366-8C70-4F3F-ABE5-AA8410FD1B08}" type="sibTrans" cxnId="{DFAC1664-6A72-48E9-B80E-BA2AA7EAE441}">
      <dgm:prSet/>
      <dgm:spPr/>
      <dgm:t>
        <a:bodyPr/>
        <a:lstStyle/>
        <a:p>
          <a:endParaRPr lang="en-US"/>
        </a:p>
      </dgm:t>
    </dgm:pt>
    <dgm:pt modelId="{814F8634-5A6C-43D5-BA4B-FDF3788534CB}">
      <dgm:prSet custT="1"/>
      <dgm:spPr/>
      <dgm:t>
        <a:bodyPr/>
        <a:lstStyle/>
        <a:p>
          <a:pPr rtl="0"/>
          <a:r>
            <a:rPr lang="en-US" sz="1600" dirty="0" smtClean="0"/>
            <a:t>Project Staff </a:t>
          </a:r>
          <a:r>
            <a:rPr lang="en-US" sz="1600" dirty="0" smtClean="0"/>
            <a:t>recruitment – Communications Officer, Engagement &amp; Working Group Coordinator , Negotiator</a:t>
          </a:r>
          <a:endParaRPr lang="en-CA" sz="1600" dirty="0"/>
        </a:p>
      </dgm:t>
    </dgm:pt>
    <dgm:pt modelId="{06D74E1D-2982-42F3-B5AA-A7F79B616FD9}" type="sibTrans" cxnId="{1CC1CA7F-38E6-4681-8FC1-F4E8F1B9ADDA}">
      <dgm:prSet/>
      <dgm:spPr/>
      <dgm:t>
        <a:bodyPr/>
        <a:lstStyle/>
        <a:p>
          <a:endParaRPr lang="en-US"/>
        </a:p>
      </dgm:t>
    </dgm:pt>
    <dgm:pt modelId="{52C2204E-8DE7-43A5-8349-FB547BFD7E55}" type="parTrans" cxnId="{1CC1CA7F-38E6-4681-8FC1-F4E8F1B9ADDA}">
      <dgm:prSet/>
      <dgm:spPr/>
      <dgm:t>
        <a:bodyPr/>
        <a:lstStyle/>
        <a:p>
          <a:endParaRPr lang="en-US"/>
        </a:p>
      </dgm:t>
    </dgm:pt>
    <dgm:pt modelId="{7DEEA67C-F2E0-4834-B97F-71CC4C0B40D2}">
      <dgm:prSet custT="1"/>
      <dgm:spPr/>
      <dgm:t>
        <a:bodyPr/>
        <a:lstStyle/>
        <a:p>
          <a:pPr rtl="0"/>
          <a:r>
            <a:rPr lang="en-US" sz="1600" dirty="0" smtClean="0"/>
            <a:t>Advertisements - promotion, engagement and call outs</a:t>
          </a:r>
          <a:endParaRPr lang="en-CA" sz="1600" dirty="0"/>
        </a:p>
      </dgm:t>
    </dgm:pt>
    <dgm:pt modelId="{FD82854E-FE3A-4075-8E7C-0F3C140F1283}" type="parTrans" cxnId="{205BDACE-ACC4-46F4-8E92-3CFC7DFEB762}">
      <dgm:prSet/>
      <dgm:spPr/>
    </dgm:pt>
    <dgm:pt modelId="{4A9C922E-4378-4A8C-8974-9A1EB5899B41}" type="sibTrans" cxnId="{205BDACE-ACC4-46F4-8E92-3CFC7DFEB762}">
      <dgm:prSet/>
      <dgm:spPr/>
    </dgm:pt>
    <dgm:pt modelId="{77B1C246-AA92-4E9A-ADE7-94EE9A3CBAEC}" type="pres">
      <dgm:prSet presAssocID="{F31AA349-37B2-4548-B776-DD3A679D5C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18399-6772-4E26-8FBD-0902AAEA53A7}" type="pres">
      <dgm:prSet presAssocID="{DE8C447A-3BFF-4C69-B207-B6DB09081A4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F158-4C29-4882-9705-86F077CDEE07}" type="pres">
      <dgm:prSet presAssocID="{B8994142-57C6-4BD0-BD5B-2A3679F3E6D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8CA57C95-EF73-4ED1-867A-08FCC4379253}" type="pres">
      <dgm:prSet presAssocID="{B8994142-57C6-4BD0-BD5B-2A3679F3E6D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161CCFA1-D2D5-4CD8-8DB5-E3CBC5446825}" type="pres">
      <dgm:prSet presAssocID="{36552506-B019-49F5-9332-76C32856DEA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3A61A6-C364-43B0-A767-A545306E5A7B}" type="presOf" srcId="{B8994142-57C6-4BD0-BD5B-2A3679F3E6D7}" destId="{8CA57C95-EF73-4ED1-867A-08FCC4379253}" srcOrd="1" destOrd="0" presId="urn:microsoft.com/office/officeart/2005/8/layout/process1"/>
    <dgm:cxn modelId="{C9612D4F-9E0E-4995-99BD-1F246EB75C1E}" type="presOf" srcId="{5BAC53E2-94FB-4935-BCD4-2D6CA5AF74F4}" destId="{161CCFA1-D2D5-4CD8-8DB5-E3CBC5446825}" srcOrd="0" destOrd="4" presId="urn:microsoft.com/office/officeart/2005/8/layout/process1"/>
    <dgm:cxn modelId="{1CC1CA7F-38E6-4681-8FC1-F4E8F1B9ADDA}" srcId="{36552506-B019-49F5-9332-76C32856DEAF}" destId="{814F8634-5A6C-43D5-BA4B-FDF3788534CB}" srcOrd="0" destOrd="0" parTransId="{52C2204E-8DE7-43A5-8349-FB547BFD7E55}" sibTransId="{06D74E1D-2982-42F3-B5AA-A7F79B616FD9}"/>
    <dgm:cxn modelId="{0D0EEE0C-2644-4300-ABE5-92E7867DF4C3}" type="presOf" srcId="{814F8634-5A6C-43D5-BA4B-FDF3788534CB}" destId="{161CCFA1-D2D5-4CD8-8DB5-E3CBC5446825}" srcOrd="0" destOrd="1" presId="urn:microsoft.com/office/officeart/2005/8/layout/process1"/>
    <dgm:cxn modelId="{DFAC1664-6A72-48E9-B80E-BA2AA7EAE441}" srcId="{36552506-B019-49F5-9332-76C32856DEAF}" destId="{5BAC53E2-94FB-4935-BCD4-2D6CA5AF74F4}" srcOrd="3" destOrd="0" parTransId="{A4E70B95-0D0D-4CD7-98B0-16809A0822B9}" sibTransId="{5B4C0366-8C70-4F3F-ABE5-AA8410FD1B08}"/>
    <dgm:cxn modelId="{4A304485-6BBD-4A4E-A466-A4B380F5F26F}" type="presOf" srcId="{CCA566C7-39B7-454D-A44C-FC64C4B7E5B6}" destId="{161CCFA1-D2D5-4CD8-8DB5-E3CBC5446825}" srcOrd="0" destOrd="2" presId="urn:microsoft.com/office/officeart/2005/8/layout/process1"/>
    <dgm:cxn modelId="{DA52E245-3C26-425F-A782-D02112997253}" srcId="{36552506-B019-49F5-9332-76C32856DEAF}" destId="{15E1F99B-942B-4604-AEB8-C2DCAA01A512}" srcOrd="2" destOrd="0" parTransId="{AFF0E060-EAB3-491D-BF87-A261E2ED636C}" sibTransId="{C6A64B1C-9DF1-4CA7-B682-FE11B9FD8121}"/>
    <dgm:cxn modelId="{205BDACE-ACC4-46F4-8E92-3CFC7DFEB762}" srcId="{36552506-B019-49F5-9332-76C32856DEAF}" destId="{7DEEA67C-F2E0-4834-B97F-71CC4C0B40D2}" srcOrd="4" destOrd="0" parTransId="{FD82854E-FE3A-4075-8E7C-0F3C140F1283}" sibTransId="{4A9C922E-4378-4A8C-8974-9A1EB5899B41}"/>
    <dgm:cxn modelId="{EC9817A3-84BE-4856-BBD9-24DD370948BF}" srcId="{F31AA349-37B2-4548-B776-DD3A679D5CE7}" destId="{DE8C447A-3BFF-4C69-B207-B6DB09081A46}" srcOrd="0" destOrd="0" parTransId="{E286D1CC-CA32-44E4-8B42-44A000A121FE}" sibTransId="{B8994142-57C6-4BD0-BD5B-2A3679F3E6D7}"/>
    <dgm:cxn modelId="{3CEB38A0-CD9D-4E49-B9F5-A6204E2A3778}" type="presOf" srcId="{B8994142-57C6-4BD0-BD5B-2A3679F3E6D7}" destId="{CD5FF158-4C29-4882-9705-86F077CDEE07}" srcOrd="0" destOrd="0" presId="urn:microsoft.com/office/officeart/2005/8/layout/process1"/>
    <dgm:cxn modelId="{1844F1C3-95BC-47CB-8BFC-B058B78B14E6}" type="presOf" srcId="{7DEEA67C-F2E0-4834-B97F-71CC4C0B40D2}" destId="{161CCFA1-D2D5-4CD8-8DB5-E3CBC5446825}" srcOrd="0" destOrd="5" presId="urn:microsoft.com/office/officeart/2005/8/layout/process1"/>
    <dgm:cxn modelId="{F4D5A9B6-5194-4A4E-8D28-F3D1770B60E9}" srcId="{36552506-B019-49F5-9332-76C32856DEAF}" destId="{CCA566C7-39B7-454D-A44C-FC64C4B7E5B6}" srcOrd="1" destOrd="0" parTransId="{2730E91D-86EB-49F0-8E32-74D919CF2473}" sibTransId="{CC9D68EA-B64A-4DCE-B510-7AC97E9A302C}"/>
    <dgm:cxn modelId="{2BE0363C-DEC7-409D-B958-359D98E3A632}" type="presOf" srcId="{36552506-B019-49F5-9332-76C32856DEAF}" destId="{161CCFA1-D2D5-4CD8-8DB5-E3CBC5446825}" srcOrd="0" destOrd="0" presId="urn:microsoft.com/office/officeart/2005/8/layout/process1"/>
    <dgm:cxn modelId="{A3577296-9DA6-4D44-8FDF-1927760DB6F9}" srcId="{F31AA349-37B2-4548-B776-DD3A679D5CE7}" destId="{36552506-B019-49F5-9332-76C32856DEAF}" srcOrd="1" destOrd="0" parTransId="{B2B25F52-177A-4E70-950B-7399966533CE}" sibTransId="{2D1C51C6-9D9E-4AC4-90C7-BB1692099595}"/>
    <dgm:cxn modelId="{906FA5FA-6347-4481-8F20-F9D5699ED90E}" type="presOf" srcId="{DE8C447A-3BFF-4C69-B207-B6DB09081A46}" destId="{42A18399-6772-4E26-8FBD-0902AAEA53A7}" srcOrd="0" destOrd="0" presId="urn:microsoft.com/office/officeart/2005/8/layout/process1"/>
    <dgm:cxn modelId="{7D2D34F8-EF5A-4C86-818F-BD1ADA458A37}" type="presOf" srcId="{15E1F99B-942B-4604-AEB8-C2DCAA01A512}" destId="{161CCFA1-D2D5-4CD8-8DB5-E3CBC5446825}" srcOrd="0" destOrd="3" presId="urn:microsoft.com/office/officeart/2005/8/layout/process1"/>
    <dgm:cxn modelId="{B2A5F1CE-AF54-412F-8921-00B7FA1564F7}" type="presOf" srcId="{F31AA349-37B2-4548-B776-DD3A679D5CE7}" destId="{77B1C246-AA92-4E9A-ADE7-94EE9A3CBAEC}" srcOrd="0" destOrd="0" presId="urn:microsoft.com/office/officeart/2005/8/layout/process1"/>
    <dgm:cxn modelId="{5BF8A7C3-F8B4-40F3-A097-F6941C2C6902}" type="presParOf" srcId="{77B1C246-AA92-4E9A-ADE7-94EE9A3CBAEC}" destId="{42A18399-6772-4E26-8FBD-0902AAEA53A7}" srcOrd="0" destOrd="0" presId="urn:microsoft.com/office/officeart/2005/8/layout/process1"/>
    <dgm:cxn modelId="{171F38CE-F677-4D00-B1F7-AFA4DF577780}" type="presParOf" srcId="{77B1C246-AA92-4E9A-ADE7-94EE9A3CBAEC}" destId="{CD5FF158-4C29-4882-9705-86F077CDEE07}" srcOrd="1" destOrd="0" presId="urn:microsoft.com/office/officeart/2005/8/layout/process1"/>
    <dgm:cxn modelId="{B920D87E-AB56-4B8B-B4B2-59573ECD67E0}" type="presParOf" srcId="{CD5FF158-4C29-4882-9705-86F077CDEE07}" destId="{8CA57C95-EF73-4ED1-867A-08FCC4379253}" srcOrd="0" destOrd="0" presId="urn:microsoft.com/office/officeart/2005/8/layout/process1"/>
    <dgm:cxn modelId="{41C036CF-0F05-40C7-A89E-26595CA873DE}" type="presParOf" srcId="{77B1C246-AA92-4E9A-ADE7-94EE9A3CBAEC}" destId="{161CCFA1-D2D5-4CD8-8DB5-E3CBC544682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1501EE-C24A-47AD-B99E-10DF893E97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719514-BA9D-40E8-A0BA-E3852F454DE9}">
      <dgm:prSet custT="1"/>
      <dgm:spPr/>
      <dgm:t>
        <a:bodyPr/>
        <a:lstStyle/>
        <a:p>
          <a:pPr rtl="0"/>
          <a:r>
            <a:rPr lang="en-US" sz="2800" dirty="0" smtClean="0"/>
            <a:t>Short Term 0 – 3 </a:t>
          </a:r>
          <a:r>
            <a:rPr lang="en-US" sz="2800" dirty="0" err="1" smtClean="0"/>
            <a:t>mths</a:t>
          </a:r>
          <a:endParaRPr lang="en-CA" sz="2800" dirty="0"/>
        </a:p>
      </dgm:t>
    </dgm:pt>
    <dgm:pt modelId="{74662124-7E33-4276-AC9F-3B5BE567867C}" type="parTrans" cxnId="{2B816296-E977-47FB-9810-EAF4AD6B0B38}">
      <dgm:prSet/>
      <dgm:spPr/>
      <dgm:t>
        <a:bodyPr/>
        <a:lstStyle/>
        <a:p>
          <a:endParaRPr lang="en-US"/>
        </a:p>
      </dgm:t>
    </dgm:pt>
    <dgm:pt modelId="{52B9AC2A-B906-4443-8116-097D5011C93F}" type="sibTrans" cxnId="{2B816296-E977-47FB-9810-EAF4AD6B0B38}">
      <dgm:prSet/>
      <dgm:spPr/>
      <dgm:t>
        <a:bodyPr/>
        <a:lstStyle/>
        <a:p>
          <a:endParaRPr lang="en-US"/>
        </a:p>
      </dgm:t>
    </dgm:pt>
    <dgm:pt modelId="{2175765A-53AE-4A03-939D-3003475A0E8C}">
      <dgm:prSet custT="1"/>
      <dgm:spPr/>
      <dgm:t>
        <a:bodyPr/>
        <a:lstStyle/>
        <a:p>
          <a:pPr rtl="0"/>
          <a:r>
            <a:rPr lang="en-US" sz="2400" dirty="0" smtClean="0"/>
            <a:t>Continue Recruitment efforts</a:t>
          </a:r>
          <a:endParaRPr lang="en-CA" sz="2400" dirty="0"/>
        </a:p>
      </dgm:t>
    </dgm:pt>
    <dgm:pt modelId="{6361D811-90A3-4922-96E2-1EDED4AC008D}" type="parTrans" cxnId="{D505681D-DD97-4891-A0FC-70DE9309F425}">
      <dgm:prSet/>
      <dgm:spPr/>
      <dgm:t>
        <a:bodyPr/>
        <a:lstStyle/>
        <a:p>
          <a:endParaRPr lang="en-US"/>
        </a:p>
      </dgm:t>
    </dgm:pt>
    <dgm:pt modelId="{094ED237-26E6-425F-A32C-385BE5D723FB}" type="sibTrans" cxnId="{D505681D-DD97-4891-A0FC-70DE9309F425}">
      <dgm:prSet/>
      <dgm:spPr/>
      <dgm:t>
        <a:bodyPr/>
        <a:lstStyle/>
        <a:p>
          <a:endParaRPr lang="en-US"/>
        </a:p>
      </dgm:t>
    </dgm:pt>
    <dgm:pt modelId="{C9116296-9E9B-442A-AF15-D8535B02E05D}">
      <dgm:prSet custT="1"/>
      <dgm:spPr/>
      <dgm:t>
        <a:bodyPr/>
        <a:lstStyle/>
        <a:p>
          <a:pPr rtl="0"/>
          <a:r>
            <a:rPr lang="en-US" sz="2400" dirty="0" smtClean="0"/>
            <a:t> Engagement &amp; Working Group Coordinator</a:t>
          </a:r>
          <a:endParaRPr lang="en-CA" sz="2400" dirty="0"/>
        </a:p>
      </dgm:t>
    </dgm:pt>
    <dgm:pt modelId="{D5EDD216-08C1-42B3-BBC0-96A2DA8EBBA7}" type="parTrans" cxnId="{29D1F1E1-360F-4CF0-9C3D-9FB9D0224478}">
      <dgm:prSet/>
      <dgm:spPr/>
      <dgm:t>
        <a:bodyPr/>
        <a:lstStyle/>
        <a:p>
          <a:endParaRPr lang="en-US"/>
        </a:p>
      </dgm:t>
    </dgm:pt>
    <dgm:pt modelId="{D80BD1A4-3198-42D2-B7E1-F0C5C8D42B72}" type="sibTrans" cxnId="{29D1F1E1-360F-4CF0-9C3D-9FB9D0224478}">
      <dgm:prSet/>
      <dgm:spPr/>
      <dgm:t>
        <a:bodyPr/>
        <a:lstStyle/>
        <a:p>
          <a:endParaRPr lang="en-US"/>
        </a:p>
      </dgm:t>
    </dgm:pt>
    <dgm:pt modelId="{F23DB4CB-B4B0-48A2-A818-7FBD207FDDB5}">
      <dgm:prSet custT="1"/>
      <dgm:spPr/>
      <dgm:t>
        <a:bodyPr/>
        <a:lstStyle/>
        <a:p>
          <a:pPr rtl="0"/>
          <a:r>
            <a:rPr lang="en-US" sz="2400" dirty="0" smtClean="0"/>
            <a:t>Negotiator RFP</a:t>
          </a:r>
          <a:endParaRPr lang="en-CA" sz="2400" dirty="0"/>
        </a:p>
      </dgm:t>
    </dgm:pt>
    <dgm:pt modelId="{C3B6079C-AE12-493B-966B-787EDFB98C39}" type="parTrans" cxnId="{CA7F24DE-24B7-482F-964D-7453BA546AFE}">
      <dgm:prSet/>
      <dgm:spPr/>
      <dgm:t>
        <a:bodyPr/>
        <a:lstStyle/>
        <a:p>
          <a:endParaRPr lang="en-US"/>
        </a:p>
      </dgm:t>
    </dgm:pt>
    <dgm:pt modelId="{9D68EE58-6CBC-4D2A-949C-55B4B7D41961}" type="sibTrans" cxnId="{CA7F24DE-24B7-482F-964D-7453BA546AFE}">
      <dgm:prSet/>
      <dgm:spPr/>
      <dgm:t>
        <a:bodyPr/>
        <a:lstStyle/>
        <a:p>
          <a:endParaRPr lang="en-US"/>
        </a:p>
      </dgm:t>
    </dgm:pt>
    <dgm:pt modelId="{24C8709E-850C-4159-9E07-DF2C234CA697}">
      <dgm:prSet custT="1"/>
      <dgm:spPr/>
      <dgm:t>
        <a:bodyPr/>
        <a:lstStyle/>
        <a:p>
          <a:pPr rtl="0"/>
          <a:r>
            <a:rPr lang="en-US" sz="2400" dirty="0" smtClean="0"/>
            <a:t>Continue Working Group Formation</a:t>
          </a:r>
          <a:endParaRPr lang="en-CA" sz="2400" dirty="0"/>
        </a:p>
      </dgm:t>
    </dgm:pt>
    <dgm:pt modelId="{7E30C674-139E-4FED-9273-0770E920009E}" type="parTrans" cxnId="{86CCBE20-44FE-4C22-A699-62F5F0C399B7}">
      <dgm:prSet/>
      <dgm:spPr/>
      <dgm:t>
        <a:bodyPr/>
        <a:lstStyle/>
        <a:p>
          <a:endParaRPr lang="en-US"/>
        </a:p>
      </dgm:t>
    </dgm:pt>
    <dgm:pt modelId="{F52B0DB3-E1E0-4F3C-B6E8-4748FB94FBC0}" type="sibTrans" cxnId="{86CCBE20-44FE-4C22-A699-62F5F0C399B7}">
      <dgm:prSet/>
      <dgm:spPr/>
      <dgm:t>
        <a:bodyPr/>
        <a:lstStyle/>
        <a:p>
          <a:endParaRPr lang="en-US"/>
        </a:p>
      </dgm:t>
    </dgm:pt>
    <dgm:pt modelId="{A44CA1C1-90EF-428E-AFD0-DF27F80B7F06}">
      <dgm:prSet custT="1"/>
      <dgm:spPr/>
      <dgm:t>
        <a:bodyPr/>
        <a:lstStyle/>
        <a:p>
          <a:pPr rtl="0"/>
          <a:r>
            <a:rPr lang="en-US" sz="2400" dirty="0" smtClean="0"/>
            <a:t>Initiate Working Group Meetings</a:t>
          </a:r>
          <a:endParaRPr lang="en-CA" sz="2400" dirty="0"/>
        </a:p>
      </dgm:t>
    </dgm:pt>
    <dgm:pt modelId="{812511F4-6ECD-412A-838E-11F4B25B6ADF}" type="parTrans" cxnId="{42247B6A-06A9-419C-8EA8-B1724B844FB9}">
      <dgm:prSet/>
      <dgm:spPr/>
      <dgm:t>
        <a:bodyPr/>
        <a:lstStyle/>
        <a:p>
          <a:endParaRPr lang="en-US"/>
        </a:p>
      </dgm:t>
    </dgm:pt>
    <dgm:pt modelId="{7F939232-1134-4E1C-B890-1902A63103B4}" type="sibTrans" cxnId="{42247B6A-06A9-419C-8EA8-B1724B844FB9}">
      <dgm:prSet/>
      <dgm:spPr/>
      <dgm:t>
        <a:bodyPr/>
        <a:lstStyle/>
        <a:p>
          <a:endParaRPr lang="en-US"/>
        </a:p>
      </dgm:t>
    </dgm:pt>
    <dgm:pt modelId="{88240338-15F3-47D1-B34D-86EF02169614}">
      <dgm:prSet custT="1"/>
      <dgm:spPr/>
      <dgm:t>
        <a:bodyPr/>
        <a:lstStyle/>
        <a:p>
          <a:pPr rtl="0"/>
          <a:r>
            <a:rPr lang="en-US" sz="2400" dirty="0" smtClean="0"/>
            <a:t>Training and Development</a:t>
          </a:r>
          <a:endParaRPr lang="en-CA" sz="2400" dirty="0"/>
        </a:p>
      </dgm:t>
    </dgm:pt>
    <dgm:pt modelId="{B5B7388B-2329-4D89-96F0-4A2800ADC6BB}" type="parTrans" cxnId="{12E3B090-0FE5-4FA9-BA03-9DD3D68F8CA3}">
      <dgm:prSet/>
      <dgm:spPr/>
    </dgm:pt>
    <dgm:pt modelId="{D8AC866B-85C6-46D2-AA87-C4727D7F76D0}" type="sibTrans" cxnId="{12E3B090-0FE5-4FA9-BA03-9DD3D68F8CA3}">
      <dgm:prSet/>
      <dgm:spPr/>
    </dgm:pt>
    <dgm:pt modelId="{C2D6DCF3-71EE-4EBA-8855-493A04CB7E73}" type="pres">
      <dgm:prSet presAssocID="{8B1501EE-C24A-47AD-B99E-10DF893E97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B060D-0C45-4408-B9AE-11C9CCB66A48}" type="pres">
      <dgm:prSet presAssocID="{4F719514-BA9D-40E8-A0BA-E3852F454D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8E315-781C-40A1-A83E-B23970E1A7A8}" type="pres">
      <dgm:prSet presAssocID="{4F719514-BA9D-40E8-A0BA-E3852F454DE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247B6A-06A9-419C-8EA8-B1724B844FB9}" srcId="{4F719514-BA9D-40E8-A0BA-E3852F454DE9}" destId="{A44CA1C1-90EF-428E-AFD0-DF27F80B7F06}" srcOrd="3" destOrd="0" parTransId="{812511F4-6ECD-412A-838E-11F4B25B6ADF}" sibTransId="{7F939232-1134-4E1C-B890-1902A63103B4}"/>
    <dgm:cxn modelId="{991E8E5C-3DBE-466A-BE64-8087606EF21B}" type="presOf" srcId="{F23DB4CB-B4B0-48A2-A818-7FBD207FDDB5}" destId="{C878E315-781C-40A1-A83E-B23970E1A7A8}" srcOrd="0" destOrd="2" presId="urn:microsoft.com/office/officeart/2005/8/layout/vList2"/>
    <dgm:cxn modelId="{DEBF5451-8DD4-4B13-98E5-E7452555CD68}" type="presOf" srcId="{8B1501EE-C24A-47AD-B99E-10DF893E97F4}" destId="{C2D6DCF3-71EE-4EBA-8855-493A04CB7E73}" srcOrd="0" destOrd="0" presId="urn:microsoft.com/office/officeart/2005/8/layout/vList2"/>
    <dgm:cxn modelId="{595CFF28-4E62-4059-85E2-2B7DBB3ADD12}" type="presOf" srcId="{2175765A-53AE-4A03-939D-3003475A0E8C}" destId="{C878E315-781C-40A1-A83E-B23970E1A7A8}" srcOrd="0" destOrd="0" presId="urn:microsoft.com/office/officeart/2005/8/layout/vList2"/>
    <dgm:cxn modelId="{2B816296-E977-47FB-9810-EAF4AD6B0B38}" srcId="{8B1501EE-C24A-47AD-B99E-10DF893E97F4}" destId="{4F719514-BA9D-40E8-A0BA-E3852F454DE9}" srcOrd="0" destOrd="0" parTransId="{74662124-7E33-4276-AC9F-3B5BE567867C}" sibTransId="{52B9AC2A-B906-4443-8116-097D5011C93F}"/>
    <dgm:cxn modelId="{235D73C2-2C89-4205-96E6-43BEF54FA83F}" type="presOf" srcId="{88240338-15F3-47D1-B34D-86EF02169614}" destId="{C878E315-781C-40A1-A83E-B23970E1A7A8}" srcOrd="0" destOrd="3" presId="urn:microsoft.com/office/officeart/2005/8/layout/vList2"/>
    <dgm:cxn modelId="{CA7F24DE-24B7-482F-964D-7453BA546AFE}" srcId="{2175765A-53AE-4A03-939D-3003475A0E8C}" destId="{F23DB4CB-B4B0-48A2-A818-7FBD207FDDB5}" srcOrd="1" destOrd="0" parTransId="{C3B6079C-AE12-493B-966B-787EDFB98C39}" sibTransId="{9D68EE58-6CBC-4D2A-949C-55B4B7D41961}"/>
    <dgm:cxn modelId="{D505681D-DD97-4891-A0FC-70DE9309F425}" srcId="{4F719514-BA9D-40E8-A0BA-E3852F454DE9}" destId="{2175765A-53AE-4A03-939D-3003475A0E8C}" srcOrd="0" destOrd="0" parTransId="{6361D811-90A3-4922-96E2-1EDED4AC008D}" sibTransId="{094ED237-26E6-425F-A32C-385BE5D723FB}"/>
    <dgm:cxn modelId="{86CCBE20-44FE-4C22-A699-62F5F0C399B7}" srcId="{4F719514-BA9D-40E8-A0BA-E3852F454DE9}" destId="{24C8709E-850C-4159-9E07-DF2C234CA697}" srcOrd="2" destOrd="0" parTransId="{7E30C674-139E-4FED-9273-0770E920009E}" sibTransId="{F52B0DB3-E1E0-4F3C-B6E8-4748FB94FBC0}"/>
    <dgm:cxn modelId="{29D1F1E1-360F-4CF0-9C3D-9FB9D0224478}" srcId="{2175765A-53AE-4A03-939D-3003475A0E8C}" destId="{C9116296-9E9B-442A-AF15-D8535B02E05D}" srcOrd="0" destOrd="0" parTransId="{D5EDD216-08C1-42B3-BBC0-96A2DA8EBBA7}" sibTransId="{D80BD1A4-3198-42D2-B7E1-F0C5C8D42B72}"/>
    <dgm:cxn modelId="{28D1212F-6F93-4D1A-83E8-8B6E07DEDFB0}" type="presOf" srcId="{24C8709E-850C-4159-9E07-DF2C234CA697}" destId="{C878E315-781C-40A1-A83E-B23970E1A7A8}" srcOrd="0" destOrd="4" presId="urn:microsoft.com/office/officeart/2005/8/layout/vList2"/>
    <dgm:cxn modelId="{12E3B090-0FE5-4FA9-BA03-9DD3D68F8CA3}" srcId="{4F719514-BA9D-40E8-A0BA-E3852F454DE9}" destId="{88240338-15F3-47D1-B34D-86EF02169614}" srcOrd="1" destOrd="0" parTransId="{B5B7388B-2329-4D89-96F0-4A2800ADC6BB}" sibTransId="{D8AC866B-85C6-46D2-AA87-C4727D7F76D0}"/>
    <dgm:cxn modelId="{BE7D2E55-A516-4E8F-8687-E59070BC95CA}" type="presOf" srcId="{4F719514-BA9D-40E8-A0BA-E3852F454DE9}" destId="{948B060D-0C45-4408-B9AE-11C9CCB66A48}" srcOrd="0" destOrd="0" presId="urn:microsoft.com/office/officeart/2005/8/layout/vList2"/>
    <dgm:cxn modelId="{2FF01CB8-2419-464F-9A9B-99F4B1E53747}" type="presOf" srcId="{C9116296-9E9B-442A-AF15-D8535B02E05D}" destId="{C878E315-781C-40A1-A83E-B23970E1A7A8}" srcOrd="0" destOrd="1" presId="urn:microsoft.com/office/officeart/2005/8/layout/vList2"/>
    <dgm:cxn modelId="{210243AC-0845-4F8D-BEA9-5EE5F5D910FF}" type="presOf" srcId="{A44CA1C1-90EF-428E-AFD0-DF27F80B7F06}" destId="{C878E315-781C-40A1-A83E-B23970E1A7A8}" srcOrd="0" destOrd="5" presId="urn:microsoft.com/office/officeart/2005/8/layout/vList2"/>
    <dgm:cxn modelId="{701C687C-7B7D-4A7E-BA8F-66F0BBA599AE}" type="presParOf" srcId="{C2D6DCF3-71EE-4EBA-8855-493A04CB7E73}" destId="{948B060D-0C45-4408-B9AE-11C9CCB66A48}" srcOrd="0" destOrd="0" presId="urn:microsoft.com/office/officeart/2005/8/layout/vList2"/>
    <dgm:cxn modelId="{36ADA8F6-E68A-4A65-B75A-AB7ED0F84E9E}" type="presParOf" srcId="{C2D6DCF3-71EE-4EBA-8855-493A04CB7E73}" destId="{C878E315-781C-40A1-A83E-B23970E1A7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1501EE-C24A-47AD-B99E-10DF893E97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719514-BA9D-40E8-A0BA-E3852F454DE9}">
      <dgm:prSet custT="1"/>
      <dgm:spPr/>
      <dgm:t>
        <a:bodyPr/>
        <a:lstStyle/>
        <a:p>
          <a:pPr rtl="0"/>
          <a:r>
            <a:rPr lang="en-US" sz="2800" dirty="0" smtClean="0"/>
            <a:t>Short Term cont’d..</a:t>
          </a:r>
          <a:endParaRPr lang="en-CA" sz="2800" dirty="0"/>
        </a:p>
      </dgm:t>
    </dgm:pt>
    <dgm:pt modelId="{74662124-7E33-4276-AC9F-3B5BE567867C}" type="parTrans" cxnId="{2B816296-E977-47FB-9810-EAF4AD6B0B38}">
      <dgm:prSet/>
      <dgm:spPr/>
      <dgm:t>
        <a:bodyPr/>
        <a:lstStyle/>
        <a:p>
          <a:endParaRPr lang="en-US"/>
        </a:p>
      </dgm:t>
    </dgm:pt>
    <dgm:pt modelId="{52B9AC2A-B906-4443-8116-097D5011C93F}" type="sibTrans" cxnId="{2B816296-E977-47FB-9810-EAF4AD6B0B38}">
      <dgm:prSet/>
      <dgm:spPr/>
      <dgm:t>
        <a:bodyPr/>
        <a:lstStyle/>
        <a:p>
          <a:endParaRPr lang="en-US"/>
        </a:p>
      </dgm:t>
    </dgm:pt>
    <dgm:pt modelId="{2175765A-53AE-4A03-939D-3003475A0E8C}">
      <dgm:prSet custT="1"/>
      <dgm:spPr/>
      <dgm:t>
        <a:bodyPr/>
        <a:lstStyle/>
        <a:p>
          <a:pPr rtl="0"/>
          <a:r>
            <a:rPr lang="en-US" sz="2400" dirty="0" smtClean="0"/>
            <a:t>Communications –website, social media, correspondence (advertising, promotion, call outs, information)</a:t>
          </a:r>
          <a:endParaRPr lang="en-CA" sz="2400" dirty="0"/>
        </a:p>
      </dgm:t>
    </dgm:pt>
    <dgm:pt modelId="{6361D811-90A3-4922-96E2-1EDED4AC008D}" type="parTrans" cxnId="{D505681D-DD97-4891-A0FC-70DE9309F425}">
      <dgm:prSet/>
      <dgm:spPr/>
      <dgm:t>
        <a:bodyPr/>
        <a:lstStyle/>
        <a:p>
          <a:endParaRPr lang="en-US"/>
        </a:p>
      </dgm:t>
    </dgm:pt>
    <dgm:pt modelId="{094ED237-26E6-425F-A32C-385BE5D723FB}" type="sibTrans" cxnId="{D505681D-DD97-4891-A0FC-70DE9309F425}">
      <dgm:prSet/>
      <dgm:spPr/>
      <dgm:t>
        <a:bodyPr/>
        <a:lstStyle/>
        <a:p>
          <a:endParaRPr lang="en-US"/>
        </a:p>
      </dgm:t>
    </dgm:pt>
    <dgm:pt modelId="{804D21E1-DF72-42C9-B5FB-1A480B2544AC}">
      <dgm:prSet custT="1"/>
      <dgm:spPr/>
      <dgm:t>
        <a:bodyPr/>
        <a:lstStyle/>
        <a:p>
          <a:pPr rtl="0"/>
          <a:r>
            <a:rPr lang="en-US" sz="2400" dirty="0" smtClean="0"/>
            <a:t>Develop HT structure</a:t>
          </a:r>
          <a:endParaRPr lang="en-CA" sz="2400" dirty="0"/>
        </a:p>
      </dgm:t>
    </dgm:pt>
    <dgm:pt modelId="{5B4E3F3D-A4DB-4858-B0BA-BC6BCD66F9E7}" type="parTrans" cxnId="{8D45053E-CBBF-4D11-9634-4C33B9AC3103}">
      <dgm:prSet/>
      <dgm:spPr/>
      <dgm:t>
        <a:bodyPr/>
        <a:lstStyle/>
        <a:p>
          <a:endParaRPr lang="en-US"/>
        </a:p>
      </dgm:t>
    </dgm:pt>
    <dgm:pt modelId="{E3DAFECD-14A4-40A6-BC76-7FDB63864CD5}" type="sibTrans" cxnId="{8D45053E-CBBF-4D11-9634-4C33B9AC3103}">
      <dgm:prSet/>
      <dgm:spPr/>
      <dgm:t>
        <a:bodyPr/>
        <a:lstStyle/>
        <a:p>
          <a:endParaRPr lang="en-US"/>
        </a:p>
      </dgm:t>
    </dgm:pt>
    <dgm:pt modelId="{C44153DF-BBCB-4E5D-99B9-9C19CD179633}">
      <dgm:prSet custT="1"/>
      <dgm:spPr/>
      <dgm:t>
        <a:bodyPr/>
        <a:lstStyle/>
        <a:p>
          <a:pPr rtl="0"/>
          <a:r>
            <a:rPr lang="en-US" sz="2400" dirty="0" smtClean="0"/>
            <a:t>Develop engagement plan </a:t>
          </a:r>
          <a:endParaRPr lang="en-CA" sz="2400" dirty="0"/>
        </a:p>
      </dgm:t>
    </dgm:pt>
    <dgm:pt modelId="{5419E391-BBF6-4946-A8AC-50C80617F736}" type="parTrans" cxnId="{77EF2B73-59B6-4378-BC1C-991E44622612}">
      <dgm:prSet/>
      <dgm:spPr/>
      <dgm:t>
        <a:bodyPr/>
        <a:lstStyle/>
        <a:p>
          <a:endParaRPr lang="en-US"/>
        </a:p>
      </dgm:t>
    </dgm:pt>
    <dgm:pt modelId="{B3E257FF-806E-4231-9E75-E366C77FD24C}" type="sibTrans" cxnId="{77EF2B73-59B6-4378-BC1C-991E44622612}">
      <dgm:prSet/>
      <dgm:spPr/>
      <dgm:t>
        <a:bodyPr/>
        <a:lstStyle/>
        <a:p>
          <a:endParaRPr lang="en-US"/>
        </a:p>
      </dgm:t>
    </dgm:pt>
    <dgm:pt modelId="{36C043B0-BCDD-498C-80DE-1AB494378365}">
      <dgm:prSet custT="1"/>
      <dgm:spPr/>
      <dgm:t>
        <a:bodyPr/>
        <a:lstStyle/>
        <a:p>
          <a:pPr rtl="0"/>
          <a:r>
            <a:rPr lang="en-US" sz="2400" dirty="0" smtClean="0"/>
            <a:t>Initiate engagement sessions</a:t>
          </a:r>
          <a:endParaRPr lang="en-CA" sz="2400" dirty="0"/>
        </a:p>
      </dgm:t>
    </dgm:pt>
    <dgm:pt modelId="{3F77624C-D9C1-4643-A07C-0BD129A80299}" type="parTrans" cxnId="{935EE669-F922-4922-9C6B-1EC10377DF0D}">
      <dgm:prSet/>
      <dgm:spPr/>
      <dgm:t>
        <a:bodyPr/>
        <a:lstStyle/>
        <a:p>
          <a:endParaRPr lang="en-US"/>
        </a:p>
      </dgm:t>
    </dgm:pt>
    <dgm:pt modelId="{FC4497C3-249A-480D-B284-DF6382756EC3}" type="sibTrans" cxnId="{935EE669-F922-4922-9C6B-1EC10377DF0D}">
      <dgm:prSet/>
      <dgm:spPr/>
      <dgm:t>
        <a:bodyPr/>
        <a:lstStyle/>
        <a:p>
          <a:endParaRPr lang="en-US"/>
        </a:p>
      </dgm:t>
    </dgm:pt>
    <dgm:pt modelId="{6DC795CA-A749-4656-9E28-D697E1DFC180}">
      <dgm:prSet custT="1"/>
      <dgm:spPr/>
      <dgm:t>
        <a:bodyPr/>
        <a:lstStyle/>
        <a:p>
          <a:pPr rtl="0"/>
          <a:r>
            <a:rPr lang="en-US" sz="2400" dirty="0" smtClean="0"/>
            <a:t>Data collection, analysis, &amp; evaluation</a:t>
          </a:r>
          <a:endParaRPr lang="en-CA" sz="2400" dirty="0"/>
        </a:p>
      </dgm:t>
    </dgm:pt>
    <dgm:pt modelId="{8D22A2C7-BCEE-4A7D-A5BD-5415EE842DBF}" type="parTrans" cxnId="{E62F399E-C1AE-43C9-9C75-CB8E07ACD204}">
      <dgm:prSet/>
      <dgm:spPr/>
      <dgm:t>
        <a:bodyPr/>
        <a:lstStyle/>
        <a:p>
          <a:endParaRPr lang="en-US"/>
        </a:p>
      </dgm:t>
    </dgm:pt>
    <dgm:pt modelId="{EED8CCBC-420D-4468-9F89-84ED3807F3C1}" type="sibTrans" cxnId="{E62F399E-C1AE-43C9-9C75-CB8E07ACD204}">
      <dgm:prSet/>
      <dgm:spPr/>
      <dgm:t>
        <a:bodyPr/>
        <a:lstStyle/>
        <a:p>
          <a:endParaRPr lang="en-US"/>
        </a:p>
      </dgm:t>
    </dgm:pt>
    <dgm:pt modelId="{C2D6DCF3-71EE-4EBA-8855-493A04CB7E73}" type="pres">
      <dgm:prSet presAssocID="{8B1501EE-C24A-47AD-B99E-10DF893E97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B060D-0C45-4408-B9AE-11C9CCB66A48}" type="pres">
      <dgm:prSet presAssocID="{4F719514-BA9D-40E8-A0BA-E3852F454D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8E315-781C-40A1-A83E-B23970E1A7A8}" type="pres">
      <dgm:prSet presAssocID="{4F719514-BA9D-40E8-A0BA-E3852F454DE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F30DF5-0FDE-4E70-8255-8D08B5280874}" type="presOf" srcId="{C44153DF-BBCB-4E5D-99B9-9C19CD179633}" destId="{C878E315-781C-40A1-A83E-B23970E1A7A8}" srcOrd="0" destOrd="2" presId="urn:microsoft.com/office/officeart/2005/8/layout/vList2"/>
    <dgm:cxn modelId="{DEBF5451-8DD4-4B13-98E5-E7452555CD68}" type="presOf" srcId="{8B1501EE-C24A-47AD-B99E-10DF893E97F4}" destId="{C2D6DCF3-71EE-4EBA-8855-493A04CB7E73}" srcOrd="0" destOrd="0" presId="urn:microsoft.com/office/officeart/2005/8/layout/vList2"/>
    <dgm:cxn modelId="{2B816296-E977-47FB-9810-EAF4AD6B0B38}" srcId="{8B1501EE-C24A-47AD-B99E-10DF893E97F4}" destId="{4F719514-BA9D-40E8-A0BA-E3852F454DE9}" srcOrd="0" destOrd="0" parTransId="{74662124-7E33-4276-AC9F-3B5BE567867C}" sibTransId="{52B9AC2A-B906-4443-8116-097D5011C93F}"/>
    <dgm:cxn modelId="{BE7D2E55-A516-4E8F-8687-E59070BC95CA}" type="presOf" srcId="{4F719514-BA9D-40E8-A0BA-E3852F454DE9}" destId="{948B060D-0C45-4408-B9AE-11C9CCB66A48}" srcOrd="0" destOrd="0" presId="urn:microsoft.com/office/officeart/2005/8/layout/vList2"/>
    <dgm:cxn modelId="{77EF2B73-59B6-4378-BC1C-991E44622612}" srcId="{4F719514-BA9D-40E8-A0BA-E3852F454DE9}" destId="{C44153DF-BBCB-4E5D-99B9-9C19CD179633}" srcOrd="2" destOrd="0" parTransId="{5419E391-BBF6-4946-A8AC-50C80617F736}" sibTransId="{B3E257FF-806E-4231-9E75-E366C77FD24C}"/>
    <dgm:cxn modelId="{935EE669-F922-4922-9C6B-1EC10377DF0D}" srcId="{C44153DF-BBCB-4E5D-99B9-9C19CD179633}" destId="{36C043B0-BCDD-498C-80DE-1AB494378365}" srcOrd="0" destOrd="0" parTransId="{3F77624C-D9C1-4643-A07C-0BD129A80299}" sibTransId="{FC4497C3-249A-480D-B284-DF6382756EC3}"/>
    <dgm:cxn modelId="{E62F399E-C1AE-43C9-9C75-CB8E07ACD204}" srcId="{4F719514-BA9D-40E8-A0BA-E3852F454DE9}" destId="{6DC795CA-A749-4656-9E28-D697E1DFC180}" srcOrd="3" destOrd="0" parTransId="{8D22A2C7-BCEE-4A7D-A5BD-5415EE842DBF}" sibTransId="{EED8CCBC-420D-4468-9F89-84ED3807F3C1}"/>
    <dgm:cxn modelId="{D505681D-DD97-4891-A0FC-70DE9309F425}" srcId="{4F719514-BA9D-40E8-A0BA-E3852F454DE9}" destId="{2175765A-53AE-4A03-939D-3003475A0E8C}" srcOrd="0" destOrd="0" parTransId="{6361D811-90A3-4922-96E2-1EDED4AC008D}" sibTransId="{094ED237-26E6-425F-A32C-385BE5D723FB}"/>
    <dgm:cxn modelId="{5FF4287C-A819-4EF3-BF62-F9273FAE93D3}" type="presOf" srcId="{36C043B0-BCDD-498C-80DE-1AB494378365}" destId="{C878E315-781C-40A1-A83E-B23970E1A7A8}" srcOrd="0" destOrd="3" presId="urn:microsoft.com/office/officeart/2005/8/layout/vList2"/>
    <dgm:cxn modelId="{8D45053E-CBBF-4D11-9634-4C33B9AC3103}" srcId="{4F719514-BA9D-40E8-A0BA-E3852F454DE9}" destId="{804D21E1-DF72-42C9-B5FB-1A480B2544AC}" srcOrd="1" destOrd="0" parTransId="{5B4E3F3D-A4DB-4858-B0BA-BC6BCD66F9E7}" sibTransId="{E3DAFECD-14A4-40A6-BC76-7FDB63864CD5}"/>
    <dgm:cxn modelId="{240CBB81-2C13-46E0-8CCE-25EB93920CDE}" type="presOf" srcId="{6DC795CA-A749-4656-9E28-D697E1DFC180}" destId="{C878E315-781C-40A1-A83E-B23970E1A7A8}" srcOrd="0" destOrd="4" presId="urn:microsoft.com/office/officeart/2005/8/layout/vList2"/>
    <dgm:cxn modelId="{595CFF28-4E62-4059-85E2-2B7DBB3ADD12}" type="presOf" srcId="{2175765A-53AE-4A03-939D-3003475A0E8C}" destId="{C878E315-781C-40A1-A83E-B23970E1A7A8}" srcOrd="0" destOrd="0" presId="urn:microsoft.com/office/officeart/2005/8/layout/vList2"/>
    <dgm:cxn modelId="{9ACD2A53-CF7E-471A-BF54-B925754A7C14}" type="presOf" srcId="{804D21E1-DF72-42C9-B5FB-1A480B2544AC}" destId="{C878E315-781C-40A1-A83E-B23970E1A7A8}" srcOrd="0" destOrd="1" presId="urn:microsoft.com/office/officeart/2005/8/layout/vList2"/>
    <dgm:cxn modelId="{701C687C-7B7D-4A7E-BA8F-66F0BBA599AE}" type="presParOf" srcId="{C2D6DCF3-71EE-4EBA-8855-493A04CB7E73}" destId="{948B060D-0C45-4408-B9AE-11C9CCB66A48}" srcOrd="0" destOrd="0" presId="urn:microsoft.com/office/officeart/2005/8/layout/vList2"/>
    <dgm:cxn modelId="{36ADA8F6-E68A-4A65-B75A-AB7ED0F84E9E}" type="presParOf" srcId="{C2D6DCF3-71EE-4EBA-8855-493A04CB7E73}" destId="{C878E315-781C-40A1-A83E-B23970E1A7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1501EE-C24A-47AD-B99E-10DF893E97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719514-BA9D-40E8-A0BA-E3852F454DE9}">
      <dgm:prSet custT="1"/>
      <dgm:spPr/>
      <dgm:t>
        <a:bodyPr/>
        <a:lstStyle/>
        <a:p>
          <a:pPr rtl="0"/>
          <a:r>
            <a:rPr lang="en-US" sz="2800" dirty="0" smtClean="0"/>
            <a:t>Intermediate 3 - 6 </a:t>
          </a:r>
          <a:r>
            <a:rPr lang="en-US" sz="2800" dirty="0" err="1" smtClean="0"/>
            <a:t>mths</a:t>
          </a:r>
          <a:endParaRPr lang="en-CA" sz="2800" dirty="0"/>
        </a:p>
      </dgm:t>
    </dgm:pt>
    <dgm:pt modelId="{74662124-7E33-4276-AC9F-3B5BE567867C}" type="parTrans" cxnId="{2B816296-E977-47FB-9810-EAF4AD6B0B38}">
      <dgm:prSet/>
      <dgm:spPr/>
      <dgm:t>
        <a:bodyPr/>
        <a:lstStyle/>
        <a:p>
          <a:endParaRPr lang="en-US"/>
        </a:p>
      </dgm:t>
    </dgm:pt>
    <dgm:pt modelId="{52B9AC2A-B906-4443-8116-097D5011C93F}" type="sibTrans" cxnId="{2B816296-E977-47FB-9810-EAF4AD6B0B38}">
      <dgm:prSet/>
      <dgm:spPr/>
      <dgm:t>
        <a:bodyPr/>
        <a:lstStyle/>
        <a:p>
          <a:endParaRPr lang="en-US"/>
        </a:p>
      </dgm:t>
    </dgm:pt>
    <dgm:pt modelId="{2175765A-53AE-4A03-939D-3003475A0E8C}">
      <dgm:prSet custT="1"/>
      <dgm:spPr/>
      <dgm:t>
        <a:bodyPr/>
        <a:lstStyle/>
        <a:p>
          <a:pPr rtl="0"/>
          <a:r>
            <a:rPr lang="en-US" sz="2400" dirty="0" smtClean="0"/>
            <a:t>Recruitment</a:t>
          </a:r>
          <a:endParaRPr lang="en-CA" sz="2400" dirty="0"/>
        </a:p>
      </dgm:t>
    </dgm:pt>
    <dgm:pt modelId="{6361D811-90A3-4922-96E2-1EDED4AC008D}" type="parTrans" cxnId="{D505681D-DD97-4891-A0FC-70DE9309F425}">
      <dgm:prSet/>
      <dgm:spPr/>
      <dgm:t>
        <a:bodyPr/>
        <a:lstStyle/>
        <a:p>
          <a:endParaRPr lang="en-US"/>
        </a:p>
      </dgm:t>
    </dgm:pt>
    <dgm:pt modelId="{094ED237-26E6-425F-A32C-385BE5D723FB}" type="sibTrans" cxnId="{D505681D-DD97-4891-A0FC-70DE9309F425}">
      <dgm:prSet/>
      <dgm:spPr/>
      <dgm:t>
        <a:bodyPr/>
        <a:lstStyle/>
        <a:p>
          <a:endParaRPr lang="en-US"/>
        </a:p>
      </dgm:t>
    </dgm:pt>
    <dgm:pt modelId="{D83F543A-81C1-4C2F-BB40-35DA67A59A34}">
      <dgm:prSet custT="1"/>
      <dgm:spPr/>
      <dgm:t>
        <a:bodyPr/>
        <a:lstStyle/>
        <a:p>
          <a:pPr rtl="0"/>
          <a:r>
            <a:rPr lang="en-US" sz="2400" dirty="0" smtClean="0"/>
            <a:t>Continue Engagement Sessions &amp; Working Group Meetings</a:t>
          </a:r>
          <a:endParaRPr lang="en-CA" sz="2400" dirty="0"/>
        </a:p>
      </dgm:t>
    </dgm:pt>
    <dgm:pt modelId="{AB8D1B88-9393-42E5-BE6E-3A728834B2EE}" type="parTrans" cxnId="{496C33CA-A89D-4723-8BDD-F9D7E3FEA3A6}">
      <dgm:prSet/>
      <dgm:spPr/>
    </dgm:pt>
    <dgm:pt modelId="{0F46407D-F667-4BDD-BFB7-613793CA0A49}" type="sibTrans" cxnId="{496C33CA-A89D-4723-8BDD-F9D7E3FEA3A6}">
      <dgm:prSet/>
      <dgm:spPr/>
    </dgm:pt>
    <dgm:pt modelId="{B2572FCF-FE50-4BC4-A927-D8E92A11E046}">
      <dgm:prSet custT="1"/>
      <dgm:spPr/>
      <dgm:t>
        <a:bodyPr/>
        <a:lstStyle/>
        <a:p>
          <a:pPr rtl="0"/>
          <a:r>
            <a:rPr lang="en-US" sz="2400" dirty="0" smtClean="0"/>
            <a:t>Regional Engagement Officers </a:t>
          </a:r>
          <a:endParaRPr lang="en-CA" sz="2400" dirty="0"/>
        </a:p>
      </dgm:t>
    </dgm:pt>
    <dgm:pt modelId="{BF752862-B6C9-4E64-BD30-6FE8A887D95D}" type="parTrans" cxnId="{BD460192-07A7-4150-9C9D-C4D9546F54DF}">
      <dgm:prSet/>
      <dgm:spPr/>
    </dgm:pt>
    <dgm:pt modelId="{DAC05DD0-439B-4E5D-BEAC-E82D64AF8AD6}" type="sibTrans" cxnId="{BD460192-07A7-4150-9C9D-C4D9546F54DF}">
      <dgm:prSet/>
      <dgm:spPr/>
    </dgm:pt>
    <dgm:pt modelId="{9A37A848-28B6-4228-A02F-B5AD3EC703F3}">
      <dgm:prSet custT="1"/>
      <dgm:spPr/>
      <dgm:t>
        <a:bodyPr/>
        <a:lstStyle/>
        <a:p>
          <a:pPr rtl="0"/>
          <a:r>
            <a:rPr lang="en-US" sz="2400" dirty="0" smtClean="0"/>
            <a:t>RFP’s – Research Lead, Health Professional Consultant, Traditional Medicine &amp; Knowledge Keepers, Translation.</a:t>
          </a:r>
          <a:endParaRPr lang="en-CA" sz="2400" dirty="0"/>
        </a:p>
      </dgm:t>
    </dgm:pt>
    <dgm:pt modelId="{37EB3720-BC3A-4A9C-8A97-6C5656D8F1A4}" type="parTrans" cxnId="{41FBF1DC-F852-4923-964E-E74BBB930F70}">
      <dgm:prSet/>
      <dgm:spPr/>
    </dgm:pt>
    <dgm:pt modelId="{15984B1E-7AC1-450A-A7AF-AB80F7194FEC}" type="sibTrans" cxnId="{41FBF1DC-F852-4923-964E-E74BBB930F70}">
      <dgm:prSet/>
      <dgm:spPr/>
    </dgm:pt>
    <dgm:pt modelId="{566D45A9-3CC3-44F1-9B55-78CBC71CC746}">
      <dgm:prSet custT="1"/>
      <dgm:spPr/>
      <dgm:t>
        <a:bodyPr/>
        <a:lstStyle/>
        <a:p>
          <a:pPr rtl="0"/>
          <a:r>
            <a:rPr lang="en-US" sz="2400" dirty="0" smtClean="0"/>
            <a:t>Research Health models and systems </a:t>
          </a:r>
          <a:endParaRPr lang="en-CA" sz="2400" dirty="0"/>
        </a:p>
      </dgm:t>
    </dgm:pt>
    <dgm:pt modelId="{A1C14DFB-272C-4DFA-9BF0-C74B1BFDEA02}" type="parTrans" cxnId="{4943122E-A01D-4CAF-B51B-939E495961B9}">
      <dgm:prSet/>
      <dgm:spPr/>
    </dgm:pt>
    <dgm:pt modelId="{62662BC4-9889-4365-92B3-B792398ED56D}" type="sibTrans" cxnId="{4943122E-A01D-4CAF-B51B-939E495961B9}">
      <dgm:prSet/>
      <dgm:spPr/>
    </dgm:pt>
    <dgm:pt modelId="{7CB2508E-0EEF-4E95-8E97-FB66C507ECC9}">
      <dgm:prSet custT="1"/>
      <dgm:spPr/>
      <dgm:t>
        <a:bodyPr/>
        <a:lstStyle/>
        <a:p>
          <a:pPr rtl="0"/>
          <a:r>
            <a:rPr lang="en-US" sz="2400" dirty="0" smtClean="0"/>
            <a:t>Draft Strategic Approaches &amp; Framework Agreement developed</a:t>
          </a:r>
          <a:endParaRPr lang="en-CA" sz="2400" dirty="0"/>
        </a:p>
      </dgm:t>
    </dgm:pt>
    <dgm:pt modelId="{56562DD4-5241-4F47-849B-B2E754D966E4}" type="parTrans" cxnId="{497A3E18-9F59-44E2-B54F-6B52C5EFDEEB}">
      <dgm:prSet/>
      <dgm:spPr/>
    </dgm:pt>
    <dgm:pt modelId="{3EF1F2DE-949F-4A82-9EE7-87CC91A1474E}" type="sibTrans" cxnId="{497A3E18-9F59-44E2-B54F-6B52C5EFDEEB}">
      <dgm:prSet/>
      <dgm:spPr/>
    </dgm:pt>
    <dgm:pt modelId="{C2D6DCF3-71EE-4EBA-8855-493A04CB7E73}" type="pres">
      <dgm:prSet presAssocID="{8B1501EE-C24A-47AD-B99E-10DF893E97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B060D-0C45-4408-B9AE-11C9CCB66A48}" type="pres">
      <dgm:prSet presAssocID="{4F719514-BA9D-40E8-A0BA-E3852F454D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8E315-781C-40A1-A83E-B23970E1A7A8}" type="pres">
      <dgm:prSet presAssocID="{4F719514-BA9D-40E8-A0BA-E3852F454DE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BF5451-8DD4-4B13-98E5-E7452555CD68}" type="presOf" srcId="{8B1501EE-C24A-47AD-B99E-10DF893E97F4}" destId="{C2D6DCF3-71EE-4EBA-8855-493A04CB7E73}" srcOrd="0" destOrd="0" presId="urn:microsoft.com/office/officeart/2005/8/layout/vList2"/>
    <dgm:cxn modelId="{4943122E-A01D-4CAF-B51B-939E495961B9}" srcId="{4F719514-BA9D-40E8-A0BA-E3852F454DE9}" destId="{566D45A9-3CC3-44F1-9B55-78CBC71CC746}" srcOrd="2" destOrd="0" parTransId="{A1C14DFB-272C-4DFA-9BF0-C74B1BFDEA02}" sibTransId="{62662BC4-9889-4365-92B3-B792398ED56D}"/>
    <dgm:cxn modelId="{595CFF28-4E62-4059-85E2-2B7DBB3ADD12}" type="presOf" srcId="{2175765A-53AE-4A03-939D-3003475A0E8C}" destId="{C878E315-781C-40A1-A83E-B23970E1A7A8}" srcOrd="0" destOrd="0" presId="urn:microsoft.com/office/officeart/2005/8/layout/vList2"/>
    <dgm:cxn modelId="{BE7D2E55-A516-4E8F-8687-E59070BC95CA}" type="presOf" srcId="{4F719514-BA9D-40E8-A0BA-E3852F454DE9}" destId="{948B060D-0C45-4408-B9AE-11C9CCB66A48}" srcOrd="0" destOrd="0" presId="urn:microsoft.com/office/officeart/2005/8/layout/vList2"/>
    <dgm:cxn modelId="{40DE1448-4AB8-4F47-B5D7-4F9946222AC5}" type="presOf" srcId="{566D45A9-3CC3-44F1-9B55-78CBC71CC746}" destId="{C878E315-781C-40A1-A83E-B23970E1A7A8}" srcOrd="0" destOrd="4" presId="urn:microsoft.com/office/officeart/2005/8/layout/vList2"/>
    <dgm:cxn modelId="{5C0537E2-FC40-41F5-9F70-2136232AA77D}" type="presOf" srcId="{B2572FCF-FE50-4BC4-A927-D8E92A11E046}" destId="{C878E315-781C-40A1-A83E-B23970E1A7A8}" srcOrd="0" destOrd="1" presId="urn:microsoft.com/office/officeart/2005/8/layout/vList2"/>
    <dgm:cxn modelId="{496C33CA-A89D-4723-8BDD-F9D7E3FEA3A6}" srcId="{4F719514-BA9D-40E8-A0BA-E3852F454DE9}" destId="{D83F543A-81C1-4C2F-BB40-35DA67A59A34}" srcOrd="1" destOrd="0" parTransId="{AB8D1B88-9393-42E5-BE6E-3A728834B2EE}" sibTransId="{0F46407D-F667-4BDD-BFB7-613793CA0A49}"/>
    <dgm:cxn modelId="{497A3E18-9F59-44E2-B54F-6B52C5EFDEEB}" srcId="{4F719514-BA9D-40E8-A0BA-E3852F454DE9}" destId="{7CB2508E-0EEF-4E95-8E97-FB66C507ECC9}" srcOrd="3" destOrd="0" parTransId="{56562DD4-5241-4F47-849B-B2E754D966E4}" sibTransId="{3EF1F2DE-949F-4A82-9EE7-87CC91A1474E}"/>
    <dgm:cxn modelId="{F4497601-A438-48BB-A518-D66579150B4F}" type="presOf" srcId="{7CB2508E-0EEF-4E95-8E97-FB66C507ECC9}" destId="{C878E315-781C-40A1-A83E-B23970E1A7A8}" srcOrd="0" destOrd="5" presId="urn:microsoft.com/office/officeart/2005/8/layout/vList2"/>
    <dgm:cxn modelId="{9F8B6E3E-0050-425C-91BB-2E305AF78E08}" type="presOf" srcId="{D83F543A-81C1-4C2F-BB40-35DA67A59A34}" destId="{C878E315-781C-40A1-A83E-B23970E1A7A8}" srcOrd="0" destOrd="3" presId="urn:microsoft.com/office/officeart/2005/8/layout/vList2"/>
    <dgm:cxn modelId="{D505681D-DD97-4891-A0FC-70DE9309F425}" srcId="{4F719514-BA9D-40E8-A0BA-E3852F454DE9}" destId="{2175765A-53AE-4A03-939D-3003475A0E8C}" srcOrd="0" destOrd="0" parTransId="{6361D811-90A3-4922-96E2-1EDED4AC008D}" sibTransId="{094ED237-26E6-425F-A32C-385BE5D723FB}"/>
    <dgm:cxn modelId="{41FBF1DC-F852-4923-964E-E74BBB930F70}" srcId="{2175765A-53AE-4A03-939D-3003475A0E8C}" destId="{9A37A848-28B6-4228-A02F-B5AD3EC703F3}" srcOrd="1" destOrd="0" parTransId="{37EB3720-BC3A-4A9C-8A97-6C5656D8F1A4}" sibTransId="{15984B1E-7AC1-450A-A7AF-AB80F7194FEC}"/>
    <dgm:cxn modelId="{2B816296-E977-47FB-9810-EAF4AD6B0B38}" srcId="{8B1501EE-C24A-47AD-B99E-10DF893E97F4}" destId="{4F719514-BA9D-40E8-A0BA-E3852F454DE9}" srcOrd="0" destOrd="0" parTransId="{74662124-7E33-4276-AC9F-3B5BE567867C}" sibTransId="{52B9AC2A-B906-4443-8116-097D5011C93F}"/>
    <dgm:cxn modelId="{5B2064B5-67B5-42DD-B3A7-7D22EDCCA7F8}" type="presOf" srcId="{9A37A848-28B6-4228-A02F-B5AD3EC703F3}" destId="{C878E315-781C-40A1-A83E-B23970E1A7A8}" srcOrd="0" destOrd="2" presId="urn:microsoft.com/office/officeart/2005/8/layout/vList2"/>
    <dgm:cxn modelId="{BD460192-07A7-4150-9C9D-C4D9546F54DF}" srcId="{2175765A-53AE-4A03-939D-3003475A0E8C}" destId="{B2572FCF-FE50-4BC4-A927-D8E92A11E046}" srcOrd="0" destOrd="0" parTransId="{BF752862-B6C9-4E64-BD30-6FE8A887D95D}" sibTransId="{DAC05DD0-439B-4E5D-BEAC-E82D64AF8AD6}"/>
    <dgm:cxn modelId="{701C687C-7B7D-4A7E-BA8F-66F0BBA599AE}" type="presParOf" srcId="{C2D6DCF3-71EE-4EBA-8855-493A04CB7E73}" destId="{948B060D-0C45-4408-B9AE-11C9CCB66A48}" srcOrd="0" destOrd="0" presId="urn:microsoft.com/office/officeart/2005/8/layout/vList2"/>
    <dgm:cxn modelId="{36ADA8F6-E68A-4A65-B75A-AB7ED0F84E9E}" type="presParOf" srcId="{C2D6DCF3-71EE-4EBA-8855-493A04CB7E73}" destId="{C878E315-781C-40A1-A83E-B23970E1A7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1501EE-C24A-47AD-B99E-10DF893E97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719514-BA9D-40E8-A0BA-E3852F454DE9}">
      <dgm:prSet custT="1"/>
      <dgm:spPr/>
      <dgm:t>
        <a:bodyPr/>
        <a:lstStyle/>
        <a:p>
          <a:pPr rtl="0"/>
          <a:r>
            <a:rPr lang="en-US" sz="2800" dirty="0" smtClean="0"/>
            <a:t>Intermediate 3 - 6 </a:t>
          </a:r>
          <a:r>
            <a:rPr lang="en-US" sz="2800" dirty="0" err="1" smtClean="0"/>
            <a:t>mths</a:t>
          </a:r>
          <a:endParaRPr lang="en-CA" sz="2800" dirty="0"/>
        </a:p>
      </dgm:t>
    </dgm:pt>
    <dgm:pt modelId="{74662124-7E33-4276-AC9F-3B5BE567867C}" type="parTrans" cxnId="{2B816296-E977-47FB-9810-EAF4AD6B0B38}">
      <dgm:prSet/>
      <dgm:spPr/>
      <dgm:t>
        <a:bodyPr/>
        <a:lstStyle/>
        <a:p>
          <a:endParaRPr lang="en-US"/>
        </a:p>
      </dgm:t>
    </dgm:pt>
    <dgm:pt modelId="{52B9AC2A-B906-4443-8116-097D5011C93F}" type="sibTrans" cxnId="{2B816296-E977-47FB-9810-EAF4AD6B0B38}">
      <dgm:prSet/>
      <dgm:spPr/>
      <dgm:t>
        <a:bodyPr/>
        <a:lstStyle/>
        <a:p>
          <a:endParaRPr lang="en-US"/>
        </a:p>
      </dgm:t>
    </dgm:pt>
    <dgm:pt modelId="{2175765A-53AE-4A03-939D-3003475A0E8C}">
      <dgm:prSet custT="1"/>
      <dgm:spPr/>
      <dgm:t>
        <a:bodyPr/>
        <a:lstStyle/>
        <a:p>
          <a:pPr rtl="0"/>
          <a:r>
            <a:rPr lang="en-US" sz="2400" dirty="0" smtClean="0"/>
            <a:t>BCR’s (distribution and collection)</a:t>
          </a:r>
          <a:endParaRPr lang="en-CA" sz="2400" dirty="0"/>
        </a:p>
      </dgm:t>
    </dgm:pt>
    <dgm:pt modelId="{6361D811-90A3-4922-96E2-1EDED4AC008D}" type="parTrans" cxnId="{D505681D-DD97-4891-A0FC-70DE9309F425}">
      <dgm:prSet/>
      <dgm:spPr/>
      <dgm:t>
        <a:bodyPr/>
        <a:lstStyle/>
        <a:p>
          <a:endParaRPr lang="en-US"/>
        </a:p>
      </dgm:t>
    </dgm:pt>
    <dgm:pt modelId="{094ED237-26E6-425F-A32C-385BE5D723FB}" type="sibTrans" cxnId="{D505681D-DD97-4891-A0FC-70DE9309F425}">
      <dgm:prSet/>
      <dgm:spPr/>
      <dgm:t>
        <a:bodyPr/>
        <a:lstStyle/>
        <a:p>
          <a:endParaRPr lang="en-US"/>
        </a:p>
      </dgm:t>
    </dgm:pt>
    <dgm:pt modelId="{BFC01EFB-2BC0-4E20-A8C1-163EEE38A39A}">
      <dgm:prSet custT="1"/>
      <dgm:spPr/>
      <dgm:t>
        <a:bodyPr/>
        <a:lstStyle/>
        <a:p>
          <a:pPr rtl="0"/>
          <a:endParaRPr lang="en-CA" sz="2400" dirty="0"/>
        </a:p>
      </dgm:t>
    </dgm:pt>
    <dgm:pt modelId="{16501670-6288-43AB-B5AA-869B42E9B980}" type="parTrans" cxnId="{8B628101-9B5A-4E06-A4B1-DBE11B8670A0}">
      <dgm:prSet/>
      <dgm:spPr/>
      <dgm:t>
        <a:bodyPr/>
        <a:lstStyle/>
        <a:p>
          <a:endParaRPr lang="en-US"/>
        </a:p>
      </dgm:t>
    </dgm:pt>
    <dgm:pt modelId="{DBABD805-8AD0-421C-A3A7-60A07EAC7C1E}" type="sibTrans" cxnId="{8B628101-9B5A-4E06-A4B1-DBE11B8670A0}">
      <dgm:prSet/>
      <dgm:spPr/>
      <dgm:t>
        <a:bodyPr/>
        <a:lstStyle/>
        <a:p>
          <a:endParaRPr lang="en-US"/>
        </a:p>
      </dgm:t>
    </dgm:pt>
    <dgm:pt modelId="{8B49ED3A-8F9E-4021-A1A0-0F4E82BD1C8A}">
      <dgm:prSet custT="1"/>
      <dgm:spPr/>
      <dgm:t>
        <a:bodyPr/>
        <a:lstStyle/>
        <a:p>
          <a:pPr rtl="0"/>
          <a:endParaRPr lang="en-CA" sz="2400" dirty="0"/>
        </a:p>
      </dgm:t>
    </dgm:pt>
    <dgm:pt modelId="{CE21A615-2F91-4E7F-80FD-301B26A7DE52}" type="parTrans" cxnId="{6F41DEBE-17AC-4F6D-A40C-0F97383FB8B8}">
      <dgm:prSet/>
      <dgm:spPr/>
      <dgm:t>
        <a:bodyPr/>
        <a:lstStyle/>
        <a:p>
          <a:endParaRPr lang="en-US"/>
        </a:p>
      </dgm:t>
    </dgm:pt>
    <dgm:pt modelId="{6518088C-86E4-4E5C-BD5F-1D1E5958FE3A}" type="sibTrans" cxnId="{6F41DEBE-17AC-4F6D-A40C-0F97383FB8B8}">
      <dgm:prSet/>
      <dgm:spPr/>
      <dgm:t>
        <a:bodyPr/>
        <a:lstStyle/>
        <a:p>
          <a:endParaRPr lang="en-US"/>
        </a:p>
      </dgm:t>
    </dgm:pt>
    <dgm:pt modelId="{2B368779-6F93-4310-9B8E-93CBF26A0D56}">
      <dgm:prSet custT="1"/>
      <dgm:spPr/>
      <dgm:t>
        <a:bodyPr/>
        <a:lstStyle/>
        <a:p>
          <a:pPr rtl="0"/>
          <a:r>
            <a:rPr lang="en-US" sz="2400" dirty="0" smtClean="0"/>
            <a:t>Committee formation – Finance, Communication Subs, Management, Implementation</a:t>
          </a:r>
          <a:endParaRPr lang="en-CA" sz="2400" dirty="0"/>
        </a:p>
      </dgm:t>
    </dgm:pt>
    <dgm:pt modelId="{1ABB8530-B1B2-4D13-8750-CC3FCA760AE4}" type="parTrans" cxnId="{AF8E86D2-AA0F-4CDD-9E86-9F7CABD2138A}">
      <dgm:prSet/>
      <dgm:spPr/>
    </dgm:pt>
    <dgm:pt modelId="{27240E99-DB26-43E5-9E54-78AB51F2CF83}" type="sibTrans" cxnId="{AF8E86D2-AA0F-4CDD-9E86-9F7CABD2138A}">
      <dgm:prSet/>
      <dgm:spPr/>
    </dgm:pt>
    <dgm:pt modelId="{14AE125E-BE23-4237-99D7-DACC9FA81BBD}">
      <dgm:prSet custT="1"/>
      <dgm:spPr/>
      <dgm:t>
        <a:bodyPr/>
        <a:lstStyle/>
        <a:p>
          <a:pPr rtl="0"/>
          <a:endParaRPr lang="en-CA" sz="2400" dirty="0"/>
        </a:p>
      </dgm:t>
    </dgm:pt>
    <dgm:pt modelId="{C4A2E194-EB42-436C-87B1-E9CD37EB094C}" type="parTrans" cxnId="{BC31D8F6-4180-41B4-9034-89511820E5DD}">
      <dgm:prSet/>
      <dgm:spPr/>
    </dgm:pt>
    <dgm:pt modelId="{0687DF46-9E10-4165-906E-6F5829BF3A5E}" type="sibTrans" cxnId="{BC31D8F6-4180-41B4-9034-89511820E5DD}">
      <dgm:prSet/>
      <dgm:spPr/>
    </dgm:pt>
    <dgm:pt modelId="{99597A6E-830B-4B00-BDB3-0EEC40E181D9}">
      <dgm:prSet custT="1"/>
      <dgm:spPr/>
      <dgm:t>
        <a:bodyPr/>
        <a:lstStyle/>
        <a:p>
          <a:pPr rtl="0"/>
          <a:r>
            <a:rPr lang="en-US" sz="2400" dirty="0" smtClean="0"/>
            <a:t>Environmental Scan &amp; Needs Assessment distribution and collection</a:t>
          </a:r>
          <a:endParaRPr lang="en-CA" sz="2400" dirty="0"/>
        </a:p>
      </dgm:t>
    </dgm:pt>
    <dgm:pt modelId="{4466C832-CD78-47E2-B69D-C9C6E8783196}" type="parTrans" cxnId="{00514ADF-C923-49BC-BAE4-F42071C65923}">
      <dgm:prSet/>
      <dgm:spPr/>
    </dgm:pt>
    <dgm:pt modelId="{EC99E8DC-B830-4FEE-85E6-01AB9BB077E2}" type="sibTrans" cxnId="{00514ADF-C923-49BC-BAE4-F42071C65923}">
      <dgm:prSet/>
      <dgm:spPr/>
    </dgm:pt>
    <dgm:pt modelId="{8D1073C0-2D42-42E1-8F93-81B96F536B61}">
      <dgm:prSet custT="1"/>
      <dgm:spPr/>
      <dgm:t>
        <a:bodyPr/>
        <a:lstStyle/>
        <a:p>
          <a:pPr rtl="0"/>
          <a:r>
            <a:rPr lang="en-US" sz="2400" dirty="0" smtClean="0"/>
            <a:t>Analysis</a:t>
          </a:r>
          <a:endParaRPr lang="en-CA" sz="2400" dirty="0"/>
        </a:p>
      </dgm:t>
    </dgm:pt>
    <dgm:pt modelId="{19B5E384-52D6-45C7-AD73-08EEFC7F2A41}" type="parTrans" cxnId="{AD60B65F-01B8-46D9-8E34-D0D356D7CA01}">
      <dgm:prSet/>
      <dgm:spPr/>
    </dgm:pt>
    <dgm:pt modelId="{9029570E-8338-453A-9847-CDF7DB3D18D1}" type="sibTrans" cxnId="{AD60B65F-01B8-46D9-8E34-D0D356D7CA01}">
      <dgm:prSet/>
      <dgm:spPr/>
    </dgm:pt>
    <dgm:pt modelId="{15278C68-7B28-4A97-9E93-BE8B1E746AA8}">
      <dgm:prSet custT="1"/>
      <dgm:spPr/>
      <dgm:t>
        <a:bodyPr/>
        <a:lstStyle/>
        <a:p>
          <a:pPr rtl="0"/>
          <a:r>
            <a:rPr lang="en-US" sz="2400" dirty="0" smtClean="0"/>
            <a:t>Draft Health Models</a:t>
          </a:r>
          <a:endParaRPr lang="en-CA" sz="2400" dirty="0"/>
        </a:p>
      </dgm:t>
    </dgm:pt>
    <dgm:pt modelId="{F2B1B4B7-237B-463F-AE9E-F4A1A8743DAF}" type="parTrans" cxnId="{D0C280B8-E458-4049-8F9E-0DA6881B6A60}">
      <dgm:prSet/>
      <dgm:spPr/>
    </dgm:pt>
    <dgm:pt modelId="{488E52F3-A249-44F9-AE17-DE39FDE74E0B}" type="sibTrans" cxnId="{D0C280B8-E458-4049-8F9E-0DA6881B6A60}">
      <dgm:prSet/>
      <dgm:spPr/>
    </dgm:pt>
    <dgm:pt modelId="{C2D6DCF3-71EE-4EBA-8855-493A04CB7E73}" type="pres">
      <dgm:prSet presAssocID="{8B1501EE-C24A-47AD-B99E-10DF893E97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B060D-0C45-4408-B9AE-11C9CCB66A48}" type="pres">
      <dgm:prSet presAssocID="{4F719514-BA9D-40E8-A0BA-E3852F454D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8E315-781C-40A1-A83E-B23970E1A7A8}" type="pres">
      <dgm:prSet presAssocID="{4F719514-BA9D-40E8-A0BA-E3852F454DE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BF5451-8DD4-4B13-98E5-E7452555CD68}" type="presOf" srcId="{8B1501EE-C24A-47AD-B99E-10DF893E97F4}" destId="{C2D6DCF3-71EE-4EBA-8855-493A04CB7E73}" srcOrd="0" destOrd="0" presId="urn:microsoft.com/office/officeart/2005/8/layout/vList2"/>
    <dgm:cxn modelId="{595CFF28-4E62-4059-85E2-2B7DBB3ADD12}" type="presOf" srcId="{2175765A-53AE-4A03-939D-3003475A0E8C}" destId="{C878E315-781C-40A1-A83E-B23970E1A7A8}" srcOrd="0" destOrd="0" presId="urn:microsoft.com/office/officeart/2005/8/layout/vList2"/>
    <dgm:cxn modelId="{2B816296-E977-47FB-9810-EAF4AD6B0B38}" srcId="{8B1501EE-C24A-47AD-B99E-10DF893E97F4}" destId="{4F719514-BA9D-40E8-A0BA-E3852F454DE9}" srcOrd="0" destOrd="0" parTransId="{74662124-7E33-4276-AC9F-3B5BE567867C}" sibTransId="{52B9AC2A-B906-4443-8116-097D5011C93F}"/>
    <dgm:cxn modelId="{27BAACDB-1C5D-468E-B3CD-0E12998F5795}" type="presOf" srcId="{8D1073C0-2D42-42E1-8F93-81B96F536B61}" destId="{C878E315-781C-40A1-A83E-B23970E1A7A8}" srcOrd="0" destOrd="3" presId="urn:microsoft.com/office/officeart/2005/8/layout/vList2"/>
    <dgm:cxn modelId="{BC31D8F6-4180-41B4-9034-89511820E5DD}" srcId="{4F719514-BA9D-40E8-A0BA-E3852F454DE9}" destId="{14AE125E-BE23-4237-99D7-DACC9FA81BBD}" srcOrd="5" destOrd="0" parTransId="{C4A2E194-EB42-436C-87B1-E9CD37EB094C}" sibTransId="{0687DF46-9E10-4165-906E-6F5829BF3A5E}"/>
    <dgm:cxn modelId="{8B628101-9B5A-4E06-A4B1-DBE11B8670A0}" srcId="{4F719514-BA9D-40E8-A0BA-E3852F454DE9}" destId="{BFC01EFB-2BC0-4E20-A8C1-163EEE38A39A}" srcOrd="7" destOrd="0" parTransId="{16501670-6288-43AB-B5AA-869B42E9B980}" sibTransId="{DBABD805-8AD0-421C-A3A7-60A07EAC7C1E}"/>
    <dgm:cxn modelId="{AF8E86D2-AA0F-4CDD-9E86-9F7CABD2138A}" srcId="{4F719514-BA9D-40E8-A0BA-E3852F454DE9}" destId="{2B368779-6F93-4310-9B8E-93CBF26A0D56}" srcOrd="1" destOrd="0" parTransId="{1ABB8530-B1B2-4D13-8750-CC3FCA760AE4}" sibTransId="{27240E99-DB26-43E5-9E54-78AB51F2CF83}"/>
    <dgm:cxn modelId="{E3653FF7-3329-4B6C-9137-E54A30BB4A3D}" type="presOf" srcId="{14AE125E-BE23-4237-99D7-DACC9FA81BBD}" destId="{C878E315-781C-40A1-A83E-B23970E1A7A8}" srcOrd="0" destOrd="5" presId="urn:microsoft.com/office/officeart/2005/8/layout/vList2"/>
    <dgm:cxn modelId="{D505681D-DD97-4891-A0FC-70DE9309F425}" srcId="{4F719514-BA9D-40E8-A0BA-E3852F454DE9}" destId="{2175765A-53AE-4A03-939D-3003475A0E8C}" srcOrd="0" destOrd="0" parTransId="{6361D811-90A3-4922-96E2-1EDED4AC008D}" sibTransId="{094ED237-26E6-425F-A32C-385BE5D723FB}"/>
    <dgm:cxn modelId="{7148BB86-FD5C-4E65-8FE4-D50F2C0BFBBF}" type="presOf" srcId="{BFC01EFB-2BC0-4E20-A8C1-163EEE38A39A}" destId="{C878E315-781C-40A1-A83E-B23970E1A7A8}" srcOrd="0" destOrd="7" presId="urn:microsoft.com/office/officeart/2005/8/layout/vList2"/>
    <dgm:cxn modelId="{F0AEED89-2E0E-46DD-8FE0-B2DE7BA0649D}" type="presOf" srcId="{2B368779-6F93-4310-9B8E-93CBF26A0D56}" destId="{C878E315-781C-40A1-A83E-B23970E1A7A8}" srcOrd="0" destOrd="1" presId="urn:microsoft.com/office/officeart/2005/8/layout/vList2"/>
    <dgm:cxn modelId="{2C980867-90EF-4881-8C1E-1897A0A1A7C5}" type="presOf" srcId="{99597A6E-830B-4B00-BDB3-0EEC40E181D9}" destId="{C878E315-781C-40A1-A83E-B23970E1A7A8}" srcOrd="0" destOrd="2" presId="urn:microsoft.com/office/officeart/2005/8/layout/vList2"/>
    <dgm:cxn modelId="{00514ADF-C923-49BC-BAE4-F42071C65923}" srcId="{4F719514-BA9D-40E8-A0BA-E3852F454DE9}" destId="{99597A6E-830B-4B00-BDB3-0EEC40E181D9}" srcOrd="2" destOrd="0" parTransId="{4466C832-CD78-47E2-B69D-C9C6E8783196}" sibTransId="{EC99E8DC-B830-4FEE-85E6-01AB9BB077E2}"/>
    <dgm:cxn modelId="{BE7D2E55-A516-4E8F-8687-E59070BC95CA}" type="presOf" srcId="{4F719514-BA9D-40E8-A0BA-E3852F454DE9}" destId="{948B060D-0C45-4408-B9AE-11C9CCB66A48}" srcOrd="0" destOrd="0" presId="urn:microsoft.com/office/officeart/2005/8/layout/vList2"/>
    <dgm:cxn modelId="{6F41DEBE-17AC-4F6D-A40C-0F97383FB8B8}" srcId="{4F719514-BA9D-40E8-A0BA-E3852F454DE9}" destId="{8B49ED3A-8F9E-4021-A1A0-0F4E82BD1C8A}" srcOrd="6" destOrd="0" parTransId="{CE21A615-2F91-4E7F-80FD-301B26A7DE52}" sibTransId="{6518088C-86E4-4E5C-BD5F-1D1E5958FE3A}"/>
    <dgm:cxn modelId="{D48DFD15-D44F-48F7-9BA5-BDC8BD89EA1D}" type="presOf" srcId="{8B49ED3A-8F9E-4021-A1A0-0F4E82BD1C8A}" destId="{C878E315-781C-40A1-A83E-B23970E1A7A8}" srcOrd="0" destOrd="6" presId="urn:microsoft.com/office/officeart/2005/8/layout/vList2"/>
    <dgm:cxn modelId="{1217DA5E-6036-42D1-909C-E764FC1EA5AE}" type="presOf" srcId="{15278C68-7B28-4A97-9E93-BE8B1E746AA8}" destId="{C878E315-781C-40A1-A83E-B23970E1A7A8}" srcOrd="0" destOrd="4" presId="urn:microsoft.com/office/officeart/2005/8/layout/vList2"/>
    <dgm:cxn modelId="{AD60B65F-01B8-46D9-8E34-D0D356D7CA01}" srcId="{4F719514-BA9D-40E8-A0BA-E3852F454DE9}" destId="{8D1073C0-2D42-42E1-8F93-81B96F536B61}" srcOrd="3" destOrd="0" parTransId="{19B5E384-52D6-45C7-AD73-08EEFC7F2A41}" sibTransId="{9029570E-8338-453A-9847-CDF7DB3D18D1}"/>
    <dgm:cxn modelId="{D0C280B8-E458-4049-8F9E-0DA6881B6A60}" srcId="{4F719514-BA9D-40E8-A0BA-E3852F454DE9}" destId="{15278C68-7B28-4A97-9E93-BE8B1E746AA8}" srcOrd="4" destOrd="0" parTransId="{F2B1B4B7-237B-463F-AE9E-F4A1A8743DAF}" sibTransId="{488E52F3-A249-44F9-AE17-DE39FDE74E0B}"/>
    <dgm:cxn modelId="{701C687C-7B7D-4A7E-BA8F-66F0BBA599AE}" type="presParOf" srcId="{C2D6DCF3-71EE-4EBA-8855-493A04CB7E73}" destId="{948B060D-0C45-4408-B9AE-11C9CCB66A48}" srcOrd="0" destOrd="0" presId="urn:microsoft.com/office/officeart/2005/8/layout/vList2"/>
    <dgm:cxn modelId="{36ADA8F6-E68A-4A65-B75A-AB7ED0F84E9E}" type="presParOf" srcId="{C2D6DCF3-71EE-4EBA-8855-493A04CB7E73}" destId="{C878E315-781C-40A1-A83E-B23970E1A7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1501EE-C24A-47AD-B99E-10DF893E97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719514-BA9D-40E8-A0BA-E3852F454DE9}">
      <dgm:prSet custT="1"/>
      <dgm:spPr/>
      <dgm:t>
        <a:bodyPr/>
        <a:lstStyle/>
        <a:p>
          <a:pPr rtl="0"/>
          <a:r>
            <a:rPr lang="en-US" sz="2800" dirty="0" smtClean="0"/>
            <a:t>Medium to Long Term 6mths – 1Yr+</a:t>
          </a:r>
          <a:endParaRPr lang="en-CA" sz="2800" dirty="0"/>
        </a:p>
      </dgm:t>
    </dgm:pt>
    <dgm:pt modelId="{74662124-7E33-4276-AC9F-3B5BE567867C}" type="parTrans" cxnId="{2B816296-E977-47FB-9810-EAF4AD6B0B38}">
      <dgm:prSet/>
      <dgm:spPr/>
      <dgm:t>
        <a:bodyPr/>
        <a:lstStyle/>
        <a:p>
          <a:endParaRPr lang="en-US"/>
        </a:p>
      </dgm:t>
    </dgm:pt>
    <dgm:pt modelId="{52B9AC2A-B906-4443-8116-097D5011C93F}" type="sibTrans" cxnId="{2B816296-E977-47FB-9810-EAF4AD6B0B38}">
      <dgm:prSet/>
      <dgm:spPr/>
      <dgm:t>
        <a:bodyPr/>
        <a:lstStyle/>
        <a:p>
          <a:endParaRPr lang="en-US"/>
        </a:p>
      </dgm:t>
    </dgm:pt>
    <dgm:pt modelId="{2175765A-53AE-4A03-939D-3003475A0E8C}">
      <dgm:prSet custT="1"/>
      <dgm:spPr/>
      <dgm:t>
        <a:bodyPr/>
        <a:lstStyle/>
        <a:p>
          <a:pPr rtl="0"/>
          <a:endParaRPr lang="en-CA" sz="2400" dirty="0"/>
        </a:p>
      </dgm:t>
    </dgm:pt>
    <dgm:pt modelId="{6361D811-90A3-4922-96E2-1EDED4AC008D}" type="parTrans" cxnId="{D505681D-DD97-4891-A0FC-70DE9309F425}">
      <dgm:prSet/>
      <dgm:spPr/>
      <dgm:t>
        <a:bodyPr/>
        <a:lstStyle/>
        <a:p>
          <a:endParaRPr lang="en-US"/>
        </a:p>
      </dgm:t>
    </dgm:pt>
    <dgm:pt modelId="{094ED237-26E6-425F-A32C-385BE5D723FB}" type="sibTrans" cxnId="{D505681D-DD97-4891-A0FC-70DE9309F425}">
      <dgm:prSet/>
      <dgm:spPr/>
      <dgm:t>
        <a:bodyPr/>
        <a:lstStyle/>
        <a:p>
          <a:endParaRPr lang="en-US"/>
        </a:p>
      </dgm:t>
    </dgm:pt>
    <dgm:pt modelId="{0BBEA5A8-8F99-4310-94D2-9004780122FD}">
      <dgm:prSet custT="1"/>
      <dgm:spPr/>
      <dgm:t>
        <a:bodyPr/>
        <a:lstStyle/>
        <a:p>
          <a:pPr rtl="0"/>
          <a:r>
            <a:rPr lang="en-US" sz="2400" dirty="0" smtClean="0"/>
            <a:t>Incorporate Laws</a:t>
          </a:r>
          <a:endParaRPr lang="en-CA" sz="2400" dirty="0"/>
        </a:p>
      </dgm:t>
    </dgm:pt>
    <dgm:pt modelId="{E85848E3-EFB8-4426-A3FA-B7AF8E717AFB}" type="parTrans" cxnId="{DAC3AD23-2EA8-47E5-A182-5F7515F7E688}">
      <dgm:prSet/>
      <dgm:spPr/>
      <dgm:t>
        <a:bodyPr/>
        <a:lstStyle/>
        <a:p>
          <a:endParaRPr lang="en-US"/>
        </a:p>
      </dgm:t>
    </dgm:pt>
    <dgm:pt modelId="{D7A7AB17-F1D6-4743-AE15-5B44123FE6EC}" type="sibTrans" cxnId="{DAC3AD23-2EA8-47E5-A182-5F7515F7E688}">
      <dgm:prSet/>
      <dgm:spPr/>
      <dgm:t>
        <a:bodyPr/>
        <a:lstStyle/>
        <a:p>
          <a:endParaRPr lang="en-US"/>
        </a:p>
      </dgm:t>
    </dgm:pt>
    <dgm:pt modelId="{2AC07CA1-7E16-48EA-B4FA-999DA1061193}">
      <dgm:prSet custT="1"/>
      <dgm:spPr/>
      <dgm:t>
        <a:bodyPr/>
        <a:lstStyle/>
        <a:p>
          <a:pPr rtl="0"/>
          <a:r>
            <a:rPr lang="en-US" sz="2400" dirty="0" smtClean="0"/>
            <a:t>Fiscal negotiations</a:t>
          </a:r>
          <a:endParaRPr lang="en-CA" sz="2400" dirty="0"/>
        </a:p>
      </dgm:t>
    </dgm:pt>
    <dgm:pt modelId="{2A559DF8-8CA3-4DCC-B0D1-2F49861DFDDE}" type="parTrans" cxnId="{B00A52D8-3254-49C7-AADA-AD88EC657890}">
      <dgm:prSet/>
      <dgm:spPr/>
      <dgm:t>
        <a:bodyPr/>
        <a:lstStyle/>
        <a:p>
          <a:endParaRPr lang="en-US"/>
        </a:p>
      </dgm:t>
    </dgm:pt>
    <dgm:pt modelId="{A0555018-9BB6-45E4-8F80-1452A4E4B559}" type="sibTrans" cxnId="{B00A52D8-3254-49C7-AADA-AD88EC657890}">
      <dgm:prSet/>
      <dgm:spPr/>
      <dgm:t>
        <a:bodyPr/>
        <a:lstStyle/>
        <a:p>
          <a:endParaRPr lang="en-US"/>
        </a:p>
      </dgm:t>
    </dgm:pt>
    <dgm:pt modelId="{EA8317CF-A504-40D4-B02F-84E3C3A680BD}">
      <dgm:prSet custT="1"/>
      <dgm:spPr/>
      <dgm:t>
        <a:bodyPr/>
        <a:lstStyle/>
        <a:p>
          <a:pPr rtl="0"/>
          <a:r>
            <a:rPr lang="en-US" sz="2400" dirty="0" smtClean="0"/>
            <a:t>Validate</a:t>
          </a:r>
          <a:endParaRPr lang="en-CA" sz="2400" dirty="0"/>
        </a:p>
      </dgm:t>
    </dgm:pt>
    <dgm:pt modelId="{F1995B49-4F6D-4876-B470-457E4252F059}" type="parTrans" cxnId="{D1CB19C1-991C-4DC9-AF59-6D458C2B90F0}">
      <dgm:prSet/>
      <dgm:spPr/>
      <dgm:t>
        <a:bodyPr/>
        <a:lstStyle/>
        <a:p>
          <a:endParaRPr lang="en-US"/>
        </a:p>
      </dgm:t>
    </dgm:pt>
    <dgm:pt modelId="{AF711CFC-CD69-4B98-BEE7-3C24E493D8DF}" type="sibTrans" cxnId="{D1CB19C1-991C-4DC9-AF59-6D458C2B90F0}">
      <dgm:prSet/>
      <dgm:spPr/>
      <dgm:t>
        <a:bodyPr/>
        <a:lstStyle/>
        <a:p>
          <a:endParaRPr lang="en-US"/>
        </a:p>
      </dgm:t>
    </dgm:pt>
    <dgm:pt modelId="{F37C6D15-000E-4919-8B46-3421F0A1321A}">
      <dgm:prSet custT="1"/>
      <dgm:spPr/>
      <dgm:t>
        <a:bodyPr/>
        <a:lstStyle/>
        <a:p>
          <a:pPr rtl="0"/>
          <a:r>
            <a:rPr lang="en-US" sz="2400" dirty="0" smtClean="0"/>
            <a:t>Legislative Review</a:t>
          </a:r>
          <a:endParaRPr lang="en-CA" sz="2400" dirty="0"/>
        </a:p>
      </dgm:t>
    </dgm:pt>
    <dgm:pt modelId="{02B7899F-A06E-4E57-A2B0-7ED8A05650D2}" type="parTrans" cxnId="{489BA0FD-D402-466E-ACF8-2AEF57516A16}">
      <dgm:prSet/>
      <dgm:spPr/>
      <dgm:t>
        <a:bodyPr/>
        <a:lstStyle/>
        <a:p>
          <a:endParaRPr lang="en-US"/>
        </a:p>
      </dgm:t>
    </dgm:pt>
    <dgm:pt modelId="{56C491D5-C91F-4238-8477-5F8871144CF4}" type="sibTrans" cxnId="{489BA0FD-D402-466E-ACF8-2AEF57516A16}">
      <dgm:prSet/>
      <dgm:spPr/>
      <dgm:t>
        <a:bodyPr/>
        <a:lstStyle/>
        <a:p>
          <a:endParaRPr lang="en-US"/>
        </a:p>
      </dgm:t>
    </dgm:pt>
    <dgm:pt modelId="{35A8C74B-B71E-4434-85FE-DB7CA455ECB4}">
      <dgm:prSet custT="1"/>
      <dgm:spPr/>
      <dgm:t>
        <a:bodyPr/>
        <a:lstStyle/>
        <a:p>
          <a:pPr rtl="0"/>
          <a:r>
            <a:rPr lang="en-US" sz="2400" dirty="0" smtClean="0"/>
            <a:t>Law Development</a:t>
          </a:r>
          <a:endParaRPr lang="en-CA" sz="2400" dirty="0"/>
        </a:p>
      </dgm:t>
    </dgm:pt>
    <dgm:pt modelId="{8D1B1CC8-D95B-430C-B760-00C5E867CA64}" type="parTrans" cxnId="{20B6C6E1-75C3-4C24-817F-1DB2894C35D6}">
      <dgm:prSet/>
      <dgm:spPr/>
      <dgm:t>
        <a:bodyPr/>
        <a:lstStyle/>
        <a:p>
          <a:endParaRPr lang="en-US"/>
        </a:p>
      </dgm:t>
    </dgm:pt>
    <dgm:pt modelId="{E01C38E4-6F64-4BD1-9A71-9FF9E4CB781D}" type="sibTrans" cxnId="{20B6C6E1-75C3-4C24-817F-1DB2894C35D6}">
      <dgm:prSet/>
      <dgm:spPr/>
      <dgm:t>
        <a:bodyPr/>
        <a:lstStyle/>
        <a:p>
          <a:endParaRPr lang="en-US"/>
        </a:p>
      </dgm:t>
    </dgm:pt>
    <dgm:pt modelId="{EF2FC0DE-0661-4DD3-B683-F7904BADDE3F}">
      <dgm:prSet custT="1"/>
      <dgm:spPr/>
      <dgm:t>
        <a:bodyPr/>
        <a:lstStyle/>
        <a:p>
          <a:pPr rtl="0"/>
          <a:r>
            <a:rPr lang="en-US" sz="2400" dirty="0" smtClean="0"/>
            <a:t>Health Authority/ Commission (AFNHA)</a:t>
          </a:r>
          <a:endParaRPr lang="en-CA" sz="2400" dirty="0"/>
        </a:p>
      </dgm:t>
    </dgm:pt>
    <dgm:pt modelId="{1FF47D93-B275-4C2E-8F59-9978B9A35729}" type="parTrans" cxnId="{6FB92B71-9296-430F-ADFA-9EA18EB4ACF3}">
      <dgm:prSet/>
      <dgm:spPr/>
      <dgm:t>
        <a:bodyPr/>
        <a:lstStyle/>
        <a:p>
          <a:endParaRPr lang="en-US"/>
        </a:p>
      </dgm:t>
    </dgm:pt>
    <dgm:pt modelId="{A577821F-795D-4111-9810-F76116AB1BEE}" type="sibTrans" cxnId="{6FB92B71-9296-430F-ADFA-9EA18EB4ACF3}">
      <dgm:prSet/>
      <dgm:spPr/>
      <dgm:t>
        <a:bodyPr/>
        <a:lstStyle/>
        <a:p>
          <a:endParaRPr lang="en-US"/>
        </a:p>
      </dgm:t>
    </dgm:pt>
    <dgm:pt modelId="{C8EAEFB8-B0D5-4669-9373-6BD42044E07F}">
      <dgm:prSet custT="1"/>
      <dgm:spPr/>
      <dgm:t>
        <a:bodyPr/>
        <a:lstStyle/>
        <a:p>
          <a:pPr rtl="0"/>
          <a:r>
            <a:rPr lang="en-US" sz="2400" dirty="0" smtClean="0"/>
            <a:t>Validate</a:t>
          </a:r>
          <a:endParaRPr lang="en-CA" sz="2400" dirty="0"/>
        </a:p>
      </dgm:t>
    </dgm:pt>
    <dgm:pt modelId="{DF542437-F03E-4188-B435-4066A4293F8D}" type="parTrans" cxnId="{68C31EE6-BA1E-459A-A572-92C89F62217D}">
      <dgm:prSet/>
      <dgm:spPr/>
    </dgm:pt>
    <dgm:pt modelId="{4622BE5E-A44D-4BB9-A459-693E1E313244}" type="sibTrans" cxnId="{68C31EE6-BA1E-459A-A572-92C89F62217D}">
      <dgm:prSet/>
      <dgm:spPr/>
    </dgm:pt>
    <dgm:pt modelId="{C2D6DCF3-71EE-4EBA-8855-493A04CB7E73}" type="pres">
      <dgm:prSet presAssocID="{8B1501EE-C24A-47AD-B99E-10DF893E97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B060D-0C45-4408-B9AE-11C9CCB66A48}" type="pres">
      <dgm:prSet presAssocID="{4F719514-BA9D-40E8-A0BA-E3852F454D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8E315-781C-40A1-A83E-B23970E1A7A8}" type="pres">
      <dgm:prSet presAssocID="{4F719514-BA9D-40E8-A0BA-E3852F454DE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B6C6E1-75C3-4C24-817F-1DB2894C35D6}" srcId="{4F719514-BA9D-40E8-A0BA-E3852F454DE9}" destId="{35A8C74B-B71E-4434-85FE-DB7CA455ECB4}" srcOrd="4" destOrd="0" parTransId="{8D1B1CC8-D95B-430C-B760-00C5E867CA64}" sibTransId="{E01C38E4-6F64-4BD1-9A71-9FF9E4CB781D}"/>
    <dgm:cxn modelId="{595CFF28-4E62-4059-85E2-2B7DBB3ADD12}" type="presOf" srcId="{2175765A-53AE-4A03-939D-3003475A0E8C}" destId="{C878E315-781C-40A1-A83E-B23970E1A7A8}" srcOrd="0" destOrd="0" presId="urn:microsoft.com/office/officeart/2005/8/layout/vList2"/>
    <dgm:cxn modelId="{BE7D2E55-A516-4E8F-8687-E59070BC95CA}" type="presOf" srcId="{4F719514-BA9D-40E8-A0BA-E3852F454DE9}" destId="{948B060D-0C45-4408-B9AE-11C9CCB66A48}" srcOrd="0" destOrd="0" presId="urn:microsoft.com/office/officeart/2005/8/layout/vList2"/>
    <dgm:cxn modelId="{DC02CE15-495B-49B4-8DDF-95BE7361BDA9}" type="presOf" srcId="{EF2FC0DE-0661-4DD3-B683-F7904BADDE3F}" destId="{C878E315-781C-40A1-A83E-B23970E1A7A8}" srcOrd="0" destOrd="2" presId="urn:microsoft.com/office/officeart/2005/8/layout/vList2"/>
    <dgm:cxn modelId="{6FB92B71-9296-430F-ADFA-9EA18EB4ACF3}" srcId="{4F719514-BA9D-40E8-A0BA-E3852F454DE9}" destId="{EF2FC0DE-0661-4DD3-B683-F7904BADDE3F}" srcOrd="2" destOrd="0" parTransId="{1FF47D93-B275-4C2E-8F59-9978B9A35729}" sibTransId="{A577821F-795D-4111-9810-F76116AB1BEE}"/>
    <dgm:cxn modelId="{D1CB19C1-991C-4DC9-AF59-6D458C2B90F0}" srcId="{4F719514-BA9D-40E8-A0BA-E3852F454DE9}" destId="{EA8317CF-A504-40D4-B02F-84E3C3A680BD}" srcOrd="1" destOrd="0" parTransId="{F1995B49-4F6D-4876-B470-457E4252F059}" sibTransId="{AF711CFC-CD69-4B98-BEE7-3C24E493D8DF}"/>
    <dgm:cxn modelId="{DAC3AD23-2EA8-47E5-A182-5F7515F7E688}" srcId="{4F719514-BA9D-40E8-A0BA-E3852F454DE9}" destId="{0BBEA5A8-8F99-4310-94D2-9004780122FD}" srcOrd="6" destOrd="0" parTransId="{E85848E3-EFB8-4426-A3FA-B7AF8E717AFB}" sibTransId="{D7A7AB17-F1D6-4743-AE15-5B44123FE6EC}"/>
    <dgm:cxn modelId="{B00A52D8-3254-49C7-AADA-AD88EC657890}" srcId="{4F719514-BA9D-40E8-A0BA-E3852F454DE9}" destId="{2AC07CA1-7E16-48EA-B4FA-999DA1061193}" srcOrd="7" destOrd="0" parTransId="{2A559DF8-8CA3-4DCC-B0D1-2F49861DFDDE}" sibTransId="{A0555018-9BB6-45E4-8F80-1452A4E4B559}"/>
    <dgm:cxn modelId="{DEBF5451-8DD4-4B13-98E5-E7452555CD68}" type="presOf" srcId="{8B1501EE-C24A-47AD-B99E-10DF893E97F4}" destId="{C2D6DCF3-71EE-4EBA-8855-493A04CB7E73}" srcOrd="0" destOrd="0" presId="urn:microsoft.com/office/officeart/2005/8/layout/vList2"/>
    <dgm:cxn modelId="{489BA0FD-D402-466E-ACF8-2AEF57516A16}" srcId="{4F719514-BA9D-40E8-A0BA-E3852F454DE9}" destId="{F37C6D15-000E-4919-8B46-3421F0A1321A}" srcOrd="3" destOrd="0" parTransId="{02B7899F-A06E-4E57-A2B0-7ED8A05650D2}" sibTransId="{56C491D5-C91F-4238-8477-5F8871144CF4}"/>
    <dgm:cxn modelId="{7B5C1A02-4BBC-4AD8-B67F-287CDB884798}" type="presOf" srcId="{2AC07CA1-7E16-48EA-B4FA-999DA1061193}" destId="{C878E315-781C-40A1-A83E-B23970E1A7A8}" srcOrd="0" destOrd="7" presId="urn:microsoft.com/office/officeart/2005/8/layout/vList2"/>
    <dgm:cxn modelId="{0E3D4EB2-07A6-4E1E-85BA-B0CA6132A519}" type="presOf" srcId="{EA8317CF-A504-40D4-B02F-84E3C3A680BD}" destId="{C878E315-781C-40A1-A83E-B23970E1A7A8}" srcOrd="0" destOrd="1" presId="urn:microsoft.com/office/officeart/2005/8/layout/vList2"/>
    <dgm:cxn modelId="{D505681D-DD97-4891-A0FC-70DE9309F425}" srcId="{4F719514-BA9D-40E8-A0BA-E3852F454DE9}" destId="{2175765A-53AE-4A03-939D-3003475A0E8C}" srcOrd="0" destOrd="0" parTransId="{6361D811-90A3-4922-96E2-1EDED4AC008D}" sibTransId="{094ED237-26E6-425F-A32C-385BE5D723FB}"/>
    <dgm:cxn modelId="{68C31EE6-BA1E-459A-A572-92C89F62217D}" srcId="{4F719514-BA9D-40E8-A0BA-E3852F454DE9}" destId="{C8EAEFB8-B0D5-4669-9373-6BD42044E07F}" srcOrd="5" destOrd="0" parTransId="{DF542437-F03E-4188-B435-4066A4293F8D}" sibTransId="{4622BE5E-A44D-4BB9-A459-693E1E313244}"/>
    <dgm:cxn modelId="{6798447F-B601-41DF-8665-C69E0B34027E}" type="presOf" srcId="{35A8C74B-B71E-4434-85FE-DB7CA455ECB4}" destId="{C878E315-781C-40A1-A83E-B23970E1A7A8}" srcOrd="0" destOrd="4" presId="urn:microsoft.com/office/officeart/2005/8/layout/vList2"/>
    <dgm:cxn modelId="{331ABB6F-FDE3-4349-9A0A-B0BA15586B41}" type="presOf" srcId="{F37C6D15-000E-4919-8B46-3421F0A1321A}" destId="{C878E315-781C-40A1-A83E-B23970E1A7A8}" srcOrd="0" destOrd="3" presId="urn:microsoft.com/office/officeart/2005/8/layout/vList2"/>
    <dgm:cxn modelId="{91D021AB-74A5-42CF-A49C-267B0C7C990F}" type="presOf" srcId="{0BBEA5A8-8F99-4310-94D2-9004780122FD}" destId="{C878E315-781C-40A1-A83E-B23970E1A7A8}" srcOrd="0" destOrd="6" presId="urn:microsoft.com/office/officeart/2005/8/layout/vList2"/>
    <dgm:cxn modelId="{2B816296-E977-47FB-9810-EAF4AD6B0B38}" srcId="{8B1501EE-C24A-47AD-B99E-10DF893E97F4}" destId="{4F719514-BA9D-40E8-A0BA-E3852F454DE9}" srcOrd="0" destOrd="0" parTransId="{74662124-7E33-4276-AC9F-3B5BE567867C}" sibTransId="{52B9AC2A-B906-4443-8116-097D5011C93F}"/>
    <dgm:cxn modelId="{36902188-01C1-4106-B0AB-B605E93DDEFA}" type="presOf" srcId="{C8EAEFB8-B0D5-4669-9373-6BD42044E07F}" destId="{C878E315-781C-40A1-A83E-B23970E1A7A8}" srcOrd="0" destOrd="5" presId="urn:microsoft.com/office/officeart/2005/8/layout/vList2"/>
    <dgm:cxn modelId="{701C687C-7B7D-4A7E-BA8F-66F0BBA599AE}" type="presParOf" srcId="{C2D6DCF3-71EE-4EBA-8855-493A04CB7E73}" destId="{948B060D-0C45-4408-B9AE-11C9CCB66A48}" srcOrd="0" destOrd="0" presId="urn:microsoft.com/office/officeart/2005/8/layout/vList2"/>
    <dgm:cxn modelId="{36ADA8F6-E68A-4A65-B75A-AB7ED0F84E9E}" type="presParOf" srcId="{C2D6DCF3-71EE-4EBA-8855-493A04CB7E73}" destId="{C878E315-781C-40A1-A83E-B23970E1A7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40531-A214-4289-8ACD-DD22FDF31240}">
      <dsp:nvSpPr>
        <dsp:cNvPr id="0" name=""/>
        <dsp:cNvSpPr/>
      </dsp:nvSpPr>
      <dsp:spPr>
        <a:xfrm>
          <a:off x="224411" y="222230"/>
          <a:ext cx="720256" cy="72025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A07BAC-91ED-4770-9178-14F17B04EFE9}">
      <dsp:nvSpPr>
        <dsp:cNvPr id="0" name=""/>
        <dsp:cNvSpPr/>
      </dsp:nvSpPr>
      <dsp:spPr>
        <a:xfrm>
          <a:off x="375665" y="373484"/>
          <a:ext cx="417748" cy="417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8E2BDC-AEFD-4EAC-9103-16E82AEF431D}">
      <dsp:nvSpPr>
        <dsp:cNvPr id="0" name=""/>
        <dsp:cNvSpPr/>
      </dsp:nvSpPr>
      <dsp:spPr>
        <a:xfrm>
          <a:off x="1099008" y="222230"/>
          <a:ext cx="1697746" cy="72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Investigating First Nation health </a:t>
          </a:r>
          <a:r>
            <a:rPr lang="en-US" sz="1400" kern="1200" dirty="0"/>
            <a:t>needs </a:t>
          </a:r>
          <a:r>
            <a:rPr lang="en-US" sz="1400" kern="1200" dirty="0" smtClean="0"/>
            <a:t>and </a:t>
          </a:r>
          <a:r>
            <a:rPr lang="en-US" sz="1400" kern="1200" dirty="0"/>
            <a:t>responding appropriately.</a:t>
          </a:r>
        </a:p>
      </dsp:txBody>
      <dsp:txXfrm>
        <a:off x="1099008" y="222230"/>
        <a:ext cx="1697746" cy="720256"/>
      </dsp:txXfrm>
    </dsp:sp>
    <dsp:sp modelId="{D26E7B1F-47AE-4115-A5AB-1D74CEC0288F}">
      <dsp:nvSpPr>
        <dsp:cNvPr id="0" name=""/>
        <dsp:cNvSpPr/>
      </dsp:nvSpPr>
      <dsp:spPr>
        <a:xfrm>
          <a:off x="3092574" y="222230"/>
          <a:ext cx="720256" cy="72025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0C2065-A4BD-484D-A8C0-308558869E20}">
      <dsp:nvSpPr>
        <dsp:cNvPr id="0" name=""/>
        <dsp:cNvSpPr/>
      </dsp:nvSpPr>
      <dsp:spPr>
        <a:xfrm>
          <a:off x="3243828" y="373484"/>
          <a:ext cx="417748" cy="417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0AD4B8-AC4B-4E62-A357-3C121B3202C6}">
      <dsp:nvSpPr>
        <dsp:cNvPr id="0" name=""/>
        <dsp:cNvSpPr/>
      </dsp:nvSpPr>
      <dsp:spPr>
        <a:xfrm>
          <a:off x="3967171" y="222230"/>
          <a:ext cx="1697746" cy="72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 system </a:t>
          </a:r>
          <a:r>
            <a:rPr lang="en-US" sz="1400" kern="1200" dirty="0" smtClean="0"/>
            <a:t>reflective of  Anishinabe </a:t>
          </a:r>
          <a:r>
            <a:rPr lang="en-US" sz="1400" kern="1200" dirty="0"/>
            <a:t>values and teachings</a:t>
          </a:r>
          <a:r>
            <a:rPr lang="en-US" sz="1100" kern="1200" dirty="0"/>
            <a:t>. </a:t>
          </a:r>
        </a:p>
      </dsp:txBody>
      <dsp:txXfrm>
        <a:off x="3967171" y="222230"/>
        <a:ext cx="1697746" cy="720256"/>
      </dsp:txXfrm>
    </dsp:sp>
    <dsp:sp modelId="{CA78D68C-5667-4E79-BD77-C57FC8FF1885}">
      <dsp:nvSpPr>
        <dsp:cNvPr id="0" name=""/>
        <dsp:cNvSpPr/>
      </dsp:nvSpPr>
      <dsp:spPr>
        <a:xfrm>
          <a:off x="5960737" y="222230"/>
          <a:ext cx="720256" cy="72025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09E990-971B-45DF-9835-1A3CB5404429}">
      <dsp:nvSpPr>
        <dsp:cNvPr id="0" name=""/>
        <dsp:cNvSpPr/>
      </dsp:nvSpPr>
      <dsp:spPr>
        <a:xfrm>
          <a:off x="6111990" y="373484"/>
          <a:ext cx="417748" cy="417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9C5D88-5197-436E-BF19-B558C1E55D83}">
      <dsp:nvSpPr>
        <dsp:cNvPr id="0" name=""/>
        <dsp:cNvSpPr/>
      </dsp:nvSpPr>
      <dsp:spPr>
        <a:xfrm>
          <a:off x="6835333" y="222230"/>
          <a:ext cx="1697746" cy="72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39 </a:t>
          </a:r>
          <a:r>
            <a:rPr lang="en-US" sz="1400" kern="1200" dirty="0"/>
            <a:t>First Nations </a:t>
          </a:r>
          <a:r>
            <a:rPr lang="en-US" sz="1400" kern="1200" dirty="0" smtClean="0"/>
            <a:t>strongly advocating together for </a:t>
          </a:r>
          <a:r>
            <a:rPr lang="en-US" sz="1400" kern="1200" dirty="0"/>
            <a:t>improved services and increased, sustainable funding</a:t>
          </a:r>
          <a:r>
            <a:rPr lang="en-US" sz="1100" kern="1200" dirty="0"/>
            <a:t>.</a:t>
          </a:r>
        </a:p>
      </dsp:txBody>
      <dsp:txXfrm>
        <a:off x="6835333" y="222230"/>
        <a:ext cx="1697746" cy="720256"/>
      </dsp:txXfrm>
    </dsp:sp>
    <dsp:sp modelId="{0AFB4B58-6A08-40DA-B8BC-EA89EFAF1300}">
      <dsp:nvSpPr>
        <dsp:cNvPr id="0" name=""/>
        <dsp:cNvSpPr/>
      </dsp:nvSpPr>
      <dsp:spPr>
        <a:xfrm>
          <a:off x="224411" y="1815540"/>
          <a:ext cx="720256" cy="72025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36C9CD-DD42-4A15-AF0E-A1FEB73AD37E}">
      <dsp:nvSpPr>
        <dsp:cNvPr id="0" name=""/>
        <dsp:cNvSpPr/>
      </dsp:nvSpPr>
      <dsp:spPr>
        <a:xfrm>
          <a:off x="375665" y="1966794"/>
          <a:ext cx="417748" cy="4177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6FF810-341F-4748-B3D1-4CAE685DB715}">
      <dsp:nvSpPr>
        <dsp:cNvPr id="0" name=""/>
        <dsp:cNvSpPr/>
      </dsp:nvSpPr>
      <dsp:spPr>
        <a:xfrm>
          <a:off x="1099008" y="1815540"/>
          <a:ext cx="1697746" cy="72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The ability to govern and have control over health service delivery </a:t>
          </a:r>
          <a:r>
            <a:rPr lang="en-US" sz="1400" kern="1200" dirty="0" smtClean="0"/>
            <a:t>with the </a:t>
          </a:r>
          <a:r>
            <a:rPr lang="en-US" sz="1400" kern="1200" dirty="0"/>
            <a:t>necessary funding from governments.</a:t>
          </a:r>
        </a:p>
      </dsp:txBody>
      <dsp:txXfrm>
        <a:off x="1099008" y="1815540"/>
        <a:ext cx="1697746" cy="720256"/>
      </dsp:txXfrm>
    </dsp:sp>
    <dsp:sp modelId="{75470617-1AD7-4231-88F9-FD76BABE56B3}">
      <dsp:nvSpPr>
        <dsp:cNvPr id="0" name=""/>
        <dsp:cNvSpPr/>
      </dsp:nvSpPr>
      <dsp:spPr>
        <a:xfrm>
          <a:off x="3092574" y="1815540"/>
          <a:ext cx="720256" cy="72025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D14071-847E-4FB1-80A5-B4304CE3FAEF}">
      <dsp:nvSpPr>
        <dsp:cNvPr id="0" name=""/>
        <dsp:cNvSpPr/>
      </dsp:nvSpPr>
      <dsp:spPr>
        <a:xfrm>
          <a:off x="3243828" y="1966794"/>
          <a:ext cx="417748" cy="4177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8FB7AA-6CA2-49E5-AA7F-ED1D9F15E9F4}">
      <dsp:nvSpPr>
        <dsp:cNvPr id="0" name=""/>
        <dsp:cNvSpPr/>
      </dsp:nvSpPr>
      <dsp:spPr>
        <a:xfrm>
          <a:off x="3967171" y="1721673"/>
          <a:ext cx="1697746" cy="90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 grassroots model working for the </a:t>
          </a:r>
          <a:r>
            <a:rPr lang="en-US" sz="1400" kern="1200" dirty="0" smtClean="0"/>
            <a:t>39 </a:t>
          </a:r>
          <a:r>
            <a:rPr lang="en-US" sz="1400" kern="1200" dirty="0"/>
            <a:t>First Nations, one which is truly community-driven and respects community autonomy in decision making.</a:t>
          </a:r>
        </a:p>
      </dsp:txBody>
      <dsp:txXfrm>
        <a:off x="3967171" y="1721673"/>
        <a:ext cx="1697746" cy="907990"/>
      </dsp:txXfrm>
    </dsp:sp>
    <dsp:sp modelId="{A03688B4-C2A2-4447-B6D6-104A57F27D23}">
      <dsp:nvSpPr>
        <dsp:cNvPr id="0" name=""/>
        <dsp:cNvSpPr/>
      </dsp:nvSpPr>
      <dsp:spPr>
        <a:xfrm>
          <a:off x="5960737" y="1815540"/>
          <a:ext cx="720256" cy="72025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3011CE-E633-43A7-ABB3-495FFDA1D88D}">
      <dsp:nvSpPr>
        <dsp:cNvPr id="0" name=""/>
        <dsp:cNvSpPr/>
      </dsp:nvSpPr>
      <dsp:spPr>
        <a:xfrm>
          <a:off x="6111990" y="1966794"/>
          <a:ext cx="417748" cy="4177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DA9CE-145B-42BA-9C4C-DE485FD39FA0}">
      <dsp:nvSpPr>
        <dsp:cNvPr id="0" name=""/>
        <dsp:cNvSpPr/>
      </dsp:nvSpPr>
      <dsp:spPr>
        <a:xfrm>
          <a:off x="6835333" y="1682214"/>
          <a:ext cx="1697746" cy="986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 fully-fledged health authority with a central administrative body </a:t>
          </a:r>
          <a:r>
            <a:rPr lang="en-US" sz="1400" kern="1200" dirty="0" smtClean="0"/>
            <a:t>coupled </a:t>
          </a:r>
          <a:r>
            <a:rPr lang="en-US" sz="1400" kern="1200" dirty="0"/>
            <a:t>with service delivery at the community level.</a:t>
          </a:r>
        </a:p>
      </dsp:txBody>
      <dsp:txXfrm>
        <a:off x="6835333" y="1682214"/>
        <a:ext cx="1697746" cy="986909"/>
      </dsp:txXfrm>
    </dsp:sp>
    <dsp:sp modelId="{1A35D503-2616-484F-9CFA-242842F2C264}">
      <dsp:nvSpPr>
        <dsp:cNvPr id="0" name=""/>
        <dsp:cNvSpPr/>
      </dsp:nvSpPr>
      <dsp:spPr>
        <a:xfrm>
          <a:off x="2196429" y="3254622"/>
          <a:ext cx="720256" cy="72025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6648E0-1483-4E31-9064-0C63836EB5B4}">
      <dsp:nvSpPr>
        <dsp:cNvPr id="0" name=""/>
        <dsp:cNvSpPr/>
      </dsp:nvSpPr>
      <dsp:spPr>
        <a:xfrm>
          <a:off x="2358701" y="3416888"/>
          <a:ext cx="417748" cy="41774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1DE1D3-838A-4C91-900A-8360218A0B30}">
      <dsp:nvSpPr>
        <dsp:cNvPr id="0" name=""/>
        <dsp:cNvSpPr/>
      </dsp:nvSpPr>
      <dsp:spPr>
        <a:xfrm>
          <a:off x="3251725" y="3265628"/>
          <a:ext cx="3032939" cy="72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Flexibility in decision making around funding, in order to more appropriately deploy resources based on identified needs, not population-based </a:t>
          </a:r>
          <a:r>
            <a:rPr lang="en-US" sz="1400" kern="1200" dirty="0" smtClean="0"/>
            <a:t>formulas </a:t>
          </a:r>
          <a:r>
            <a:rPr lang="en-US" sz="1400" kern="1200" dirty="0"/>
            <a:t>or proposal-based funding.</a:t>
          </a:r>
        </a:p>
      </dsp:txBody>
      <dsp:txXfrm>
        <a:off x="3251725" y="3265628"/>
        <a:ext cx="3032939" cy="720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18399-6772-4E26-8FBD-0902AAEA53A7}">
      <dsp:nvSpPr>
        <dsp:cNvPr id="0" name=""/>
        <dsp:cNvSpPr/>
      </dsp:nvSpPr>
      <dsp:spPr>
        <a:xfrm>
          <a:off x="1607" y="559862"/>
          <a:ext cx="3427660" cy="3406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2020</a:t>
          </a:r>
          <a:endParaRPr lang="en-CA" sz="6500" kern="1200" dirty="0"/>
        </a:p>
      </dsp:txBody>
      <dsp:txXfrm>
        <a:off x="101372" y="659627"/>
        <a:ext cx="3228130" cy="3206707"/>
      </dsp:txXfrm>
    </dsp:sp>
    <dsp:sp modelId="{CD5FF158-4C29-4882-9705-86F077CDEE07}">
      <dsp:nvSpPr>
        <dsp:cNvPr id="0" name=""/>
        <dsp:cNvSpPr/>
      </dsp:nvSpPr>
      <dsp:spPr>
        <a:xfrm>
          <a:off x="3772033" y="1837951"/>
          <a:ext cx="726664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772033" y="2007963"/>
        <a:ext cx="508665" cy="510035"/>
      </dsp:txXfrm>
    </dsp:sp>
    <dsp:sp modelId="{161CCFA1-D2D5-4CD8-8DB5-E3CBC5446825}">
      <dsp:nvSpPr>
        <dsp:cNvPr id="0" name=""/>
        <dsp:cNvSpPr/>
      </dsp:nvSpPr>
      <dsp:spPr>
        <a:xfrm>
          <a:off x="4800332" y="559862"/>
          <a:ext cx="3427660" cy="3406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Project Staff </a:t>
          </a:r>
          <a:r>
            <a:rPr lang="en-US" sz="1600" kern="1200" dirty="0" smtClean="0"/>
            <a:t>recruitment initiated</a:t>
          </a:r>
          <a:endParaRPr lang="en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Tripartite meetings </a:t>
          </a:r>
          <a:r>
            <a:rPr lang="en-US" sz="1600" kern="1200" dirty="0" smtClean="0"/>
            <a:t> held</a:t>
          </a:r>
          <a:endParaRPr lang="en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Working group </a:t>
          </a:r>
          <a:r>
            <a:rPr lang="en-US" sz="1600" kern="1200" dirty="0" smtClean="0"/>
            <a:t>formation initiated</a:t>
          </a:r>
          <a:endParaRPr lang="en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Assessment </a:t>
          </a:r>
          <a:r>
            <a:rPr lang="en-US" sz="1600" kern="1200" dirty="0" smtClean="0"/>
            <a:t>needs </a:t>
          </a:r>
          <a:r>
            <a:rPr lang="en-US" sz="1600" kern="1200" dirty="0" smtClean="0"/>
            <a:t>and Environmental scan surveys developed</a:t>
          </a:r>
          <a:endParaRPr lang="en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PTO &amp; FN community engagement for </a:t>
          </a:r>
          <a:r>
            <a:rPr lang="en-US" sz="1600" kern="1200" dirty="0" smtClean="0"/>
            <a:t>Best Practices</a:t>
          </a:r>
          <a:endParaRPr lang="en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Website </a:t>
          </a:r>
          <a:r>
            <a:rPr lang="en-US" sz="1600" kern="1200" dirty="0" smtClean="0"/>
            <a:t>domain purchased and development initiated</a:t>
          </a:r>
          <a:endParaRPr lang="en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Grand Council </a:t>
          </a:r>
          <a:r>
            <a:rPr lang="en-US" sz="1600" kern="1200" dirty="0" smtClean="0"/>
            <a:t>Resolution acquired</a:t>
          </a:r>
          <a:endParaRPr lang="en-CA" sz="1600" kern="1200" dirty="0"/>
        </a:p>
      </dsp:txBody>
      <dsp:txXfrm>
        <a:off x="4900097" y="659627"/>
        <a:ext cx="3228130" cy="3206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18399-6772-4E26-8FBD-0902AAEA53A7}">
      <dsp:nvSpPr>
        <dsp:cNvPr id="0" name=""/>
        <dsp:cNvSpPr/>
      </dsp:nvSpPr>
      <dsp:spPr>
        <a:xfrm>
          <a:off x="1607" y="849071"/>
          <a:ext cx="3427660" cy="2827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2021</a:t>
          </a:r>
          <a:endParaRPr lang="en-CA" sz="6500" kern="1200" dirty="0"/>
        </a:p>
      </dsp:txBody>
      <dsp:txXfrm>
        <a:off x="84431" y="931895"/>
        <a:ext cx="3262012" cy="2662171"/>
      </dsp:txXfrm>
    </dsp:sp>
    <dsp:sp modelId="{CD5FF158-4C29-4882-9705-86F077CDEE07}">
      <dsp:nvSpPr>
        <dsp:cNvPr id="0" name=""/>
        <dsp:cNvSpPr/>
      </dsp:nvSpPr>
      <dsp:spPr>
        <a:xfrm>
          <a:off x="3772033" y="1837951"/>
          <a:ext cx="726664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3772033" y="2007963"/>
        <a:ext cx="508665" cy="510035"/>
      </dsp:txXfrm>
    </dsp:sp>
    <dsp:sp modelId="{161CCFA1-D2D5-4CD8-8DB5-E3CBC5446825}">
      <dsp:nvSpPr>
        <dsp:cNvPr id="0" name=""/>
        <dsp:cNvSpPr/>
      </dsp:nvSpPr>
      <dsp:spPr>
        <a:xfrm>
          <a:off x="4800332" y="849071"/>
          <a:ext cx="3427660" cy="2827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Project Staff </a:t>
          </a:r>
          <a:r>
            <a:rPr lang="en-US" sz="1600" kern="1200" dirty="0" smtClean="0"/>
            <a:t>recruitment – Communications Officer, Engagement &amp; Working Group Coordinator , Negotiator</a:t>
          </a:r>
          <a:endParaRPr lang="en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Tripartite meetings </a:t>
          </a:r>
          <a:endParaRPr lang="en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Working group </a:t>
          </a:r>
          <a:r>
            <a:rPr lang="en-US" sz="1600" kern="1200" dirty="0" smtClean="0"/>
            <a:t>formation initiated</a:t>
          </a:r>
          <a:endParaRPr lang="en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Website </a:t>
          </a:r>
          <a:r>
            <a:rPr lang="en-US" sz="1600" kern="1200" dirty="0" smtClean="0"/>
            <a:t>design and uploading</a:t>
          </a:r>
          <a:endParaRPr lang="en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Advertisements - promotion, engagement and call outs</a:t>
          </a:r>
          <a:endParaRPr lang="en-CA" sz="1600" kern="1200" dirty="0"/>
        </a:p>
      </dsp:txBody>
      <dsp:txXfrm>
        <a:off x="4883156" y="931895"/>
        <a:ext cx="3262012" cy="2662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B060D-0C45-4408-B9AE-11C9CCB66A48}">
      <dsp:nvSpPr>
        <dsp:cNvPr id="0" name=""/>
        <dsp:cNvSpPr/>
      </dsp:nvSpPr>
      <dsp:spPr>
        <a:xfrm>
          <a:off x="0" y="409994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Short Term 0 – 3 </a:t>
          </a:r>
          <a:r>
            <a:rPr lang="en-US" sz="2800" kern="1200" dirty="0" err="1" smtClean="0"/>
            <a:t>mths</a:t>
          </a:r>
          <a:endParaRPr lang="en-CA" sz="2800" kern="1200" dirty="0"/>
        </a:p>
      </dsp:txBody>
      <dsp:txXfrm>
        <a:off x="59399" y="469393"/>
        <a:ext cx="8110802" cy="1098002"/>
      </dsp:txXfrm>
    </dsp:sp>
    <dsp:sp modelId="{C878E315-781C-40A1-A83E-B23970E1A7A8}">
      <dsp:nvSpPr>
        <dsp:cNvPr id="0" name=""/>
        <dsp:cNvSpPr/>
      </dsp:nvSpPr>
      <dsp:spPr>
        <a:xfrm>
          <a:off x="0" y="1626794"/>
          <a:ext cx="8229600" cy="248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Continue Recruitment efforts</a:t>
          </a:r>
          <a:endParaRPr lang="en-CA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 Engagement &amp; Working Group Coordinator</a:t>
          </a:r>
          <a:endParaRPr lang="en-CA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Negotiator RFP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Training and Development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Continue Working Group Formation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Initiate Working Group Meetings</a:t>
          </a:r>
          <a:endParaRPr lang="en-CA" sz="2400" kern="1200" dirty="0"/>
        </a:p>
      </dsp:txBody>
      <dsp:txXfrm>
        <a:off x="0" y="1626794"/>
        <a:ext cx="8229600" cy="2489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B060D-0C45-4408-B9AE-11C9CCB66A48}">
      <dsp:nvSpPr>
        <dsp:cNvPr id="0" name=""/>
        <dsp:cNvSpPr/>
      </dsp:nvSpPr>
      <dsp:spPr>
        <a:xfrm>
          <a:off x="0" y="443631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Short Term cont’d..</a:t>
          </a:r>
          <a:endParaRPr lang="en-CA" sz="2800" kern="1200" dirty="0"/>
        </a:p>
      </dsp:txBody>
      <dsp:txXfrm>
        <a:off x="59399" y="503030"/>
        <a:ext cx="8110802" cy="1098002"/>
      </dsp:txXfrm>
    </dsp:sp>
    <dsp:sp modelId="{C878E315-781C-40A1-A83E-B23970E1A7A8}">
      <dsp:nvSpPr>
        <dsp:cNvPr id="0" name=""/>
        <dsp:cNvSpPr/>
      </dsp:nvSpPr>
      <dsp:spPr>
        <a:xfrm>
          <a:off x="0" y="1660431"/>
          <a:ext cx="8229600" cy="242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Communications –website, social media, correspondence (advertising, promotion, call outs, information)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Develop HT structure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Develop engagement plan </a:t>
          </a:r>
          <a:endParaRPr lang="en-CA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Initiate engagement sessions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Data collection, analysis, &amp; evaluation</a:t>
          </a:r>
          <a:endParaRPr lang="en-CA" sz="2400" kern="1200" dirty="0"/>
        </a:p>
      </dsp:txBody>
      <dsp:txXfrm>
        <a:off x="0" y="1660431"/>
        <a:ext cx="8229600" cy="2421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B060D-0C45-4408-B9AE-11C9CCB66A48}">
      <dsp:nvSpPr>
        <dsp:cNvPr id="0" name=""/>
        <dsp:cNvSpPr/>
      </dsp:nvSpPr>
      <dsp:spPr>
        <a:xfrm>
          <a:off x="0" y="73619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Intermediate 3 - 6 </a:t>
          </a:r>
          <a:r>
            <a:rPr lang="en-US" sz="2800" kern="1200" dirty="0" err="1" smtClean="0"/>
            <a:t>mths</a:t>
          </a:r>
          <a:endParaRPr lang="en-CA" sz="2800" kern="1200" dirty="0"/>
        </a:p>
      </dsp:txBody>
      <dsp:txXfrm>
        <a:off x="59399" y="133018"/>
        <a:ext cx="8110802" cy="1098002"/>
      </dsp:txXfrm>
    </dsp:sp>
    <dsp:sp modelId="{C878E315-781C-40A1-A83E-B23970E1A7A8}">
      <dsp:nvSpPr>
        <dsp:cNvPr id="0" name=""/>
        <dsp:cNvSpPr/>
      </dsp:nvSpPr>
      <dsp:spPr>
        <a:xfrm>
          <a:off x="0" y="1290419"/>
          <a:ext cx="8229600" cy="3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Recruitment</a:t>
          </a:r>
          <a:endParaRPr lang="en-CA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Regional Engagement Officers </a:t>
          </a:r>
          <a:endParaRPr lang="en-CA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RFP’s – Research Lead, Health Professional Consultant, Traditional Medicine &amp; Knowledge Keepers, Translation.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Continue Engagement Sessions &amp; Working Group Meetings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Research Health models and systems 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Draft Strategic Approaches &amp; Framework Agreement developed</a:t>
          </a:r>
          <a:endParaRPr lang="en-CA" sz="2400" kern="1200" dirty="0"/>
        </a:p>
      </dsp:txBody>
      <dsp:txXfrm>
        <a:off x="0" y="1290419"/>
        <a:ext cx="8229600" cy="31619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B060D-0C45-4408-B9AE-11C9CCB66A48}">
      <dsp:nvSpPr>
        <dsp:cNvPr id="0" name=""/>
        <dsp:cNvSpPr/>
      </dsp:nvSpPr>
      <dsp:spPr>
        <a:xfrm>
          <a:off x="0" y="30081"/>
          <a:ext cx="8229600" cy="491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Intermediate 3 - 6 </a:t>
          </a:r>
          <a:r>
            <a:rPr lang="en-US" sz="2800" kern="1200" dirty="0" err="1" smtClean="0"/>
            <a:t>mths</a:t>
          </a:r>
          <a:endParaRPr lang="en-CA" sz="2800" kern="1200" dirty="0"/>
        </a:p>
      </dsp:txBody>
      <dsp:txXfrm>
        <a:off x="23988" y="54069"/>
        <a:ext cx="8181624" cy="443424"/>
      </dsp:txXfrm>
    </dsp:sp>
    <dsp:sp modelId="{C878E315-781C-40A1-A83E-B23970E1A7A8}">
      <dsp:nvSpPr>
        <dsp:cNvPr id="0" name=""/>
        <dsp:cNvSpPr/>
      </dsp:nvSpPr>
      <dsp:spPr>
        <a:xfrm>
          <a:off x="0" y="521481"/>
          <a:ext cx="8229600" cy="397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BCR’s (distribution and collection)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Committee formation – Finance, Communication Subs, Management, Implementation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Environmental Scan &amp; Needs Assessment distribution and collection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Analysis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Draft Health Models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CA" sz="2400" kern="1200" dirty="0"/>
        </a:p>
      </dsp:txBody>
      <dsp:txXfrm>
        <a:off x="0" y="521481"/>
        <a:ext cx="8229600" cy="3974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B060D-0C45-4408-B9AE-11C9CCB66A48}">
      <dsp:nvSpPr>
        <dsp:cNvPr id="0" name=""/>
        <dsp:cNvSpPr/>
      </dsp:nvSpPr>
      <dsp:spPr>
        <a:xfrm>
          <a:off x="0" y="6343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Medium to Long Term 6mths – 1Yr+</a:t>
          </a:r>
          <a:endParaRPr lang="en-CA" sz="2800" kern="1200" dirty="0"/>
        </a:p>
      </dsp:txBody>
      <dsp:txXfrm>
        <a:off x="59399" y="65742"/>
        <a:ext cx="8110802" cy="1098002"/>
      </dsp:txXfrm>
    </dsp:sp>
    <dsp:sp modelId="{C878E315-781C-40A1-A83E-B23970E1A7A8}">
      <dsp:nvSpPr>
        <dsp:cNvPr id="0" name=""/>
        <dsp:cNvSpPr/>
      </dsp:nvSpPr>
      <dsp:spPr>
        <a:xfrm>
          <a:off x="0" y="1223144"/>
          <a:ext cx="8229600" cy="329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Validate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Health Authority/ Commission (AFNHA)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Legislative Review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Law Development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Validate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Incorporate Laws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Fiscal negotiations</a:t>
          </a:r>
          <a:endParaRPr lang="en-CA" sz="2400" kern="1200" dirty="0"/>
        </a:p>
      </dsp:txBody>
      <dsp:txXfrm>
        <a:off x="0" y="1223144"/>
        <a:ext cx="8229600" cy="3296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DEF99-39BD-0440-A59E-5BB562319D3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EB29E-70DD-5D45-808D-002FAB962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7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29E-70DD-5D45-808D-002FAB9621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3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B29E-70DD-5D45-808D-002FAB9621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19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6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4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7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675E-6B60-6443-8294-EFBD9DB4B1DF}" type="datetime1">
              <a:rPr lang="en-CA" smtClean="0"/>
              <a:pPr/>
              <a:t>2021-06-29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DF09-949F-FF4D-91E0-0F2F7F7330F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5269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2EB7-6257-364A-B692-06EFFD37BAE0}" type="datetime1">
              <a:rPr lang="en-CA" smtClean="0"/>
              <a:pPr/>
              <a:t>2021-06-29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1571-AC5F-5848-A572-7A3964EEBF3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0010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B0D3-119D-EE42-AAA7-0AA50080464C}" type="datetime1">
              <a:rPr lang="en-CA" smtClean="0"/>
              <a:pPr/>
              <a:t>2021-06-29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C896-8FBB-7B48-B795-831E7A1A29D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4309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7A2A-059C-754E-8D07-BCD7DD23DDE7}" type="datetime1">
              <a:rPr lang="en-CA" smtClean="0"/>
              <a:pPr/>
              <a:t>2021-06-29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1624-2E70-9E47-843A-C7F78363364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06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7631-D2A1-E44D-806E-450605DDE043}" type="datetime1">
              <a:rPr lang="en-CA" smtClean="0"/>
              <a:pPr/>
              <a:t>2021-06-29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DC55-61FE-D34C-9442-CD73C8E3FE89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93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B342-26C4-F845-8803-EE31983A07B2}" type="datetime1">
              <a:rPr lang="en-CA" smtClean="0"/>
              <a:pPr/>
              <a:t>2021-06-29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22C-E746-954C-87AF-D0416873CFB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011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2B12-DABD-994B-B46F-03E8343AD3C0}" type="datetime1">
              <a:rPr lang="en-CA" smtClean="0"/>
              <a:pPr/>
              <a:t>2021-06-29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7F8-9F7F-3F4F-A52F-097F1A44766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573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B936-0A9E-1F49-B90A-280F0B7D0792}" type="datetime1">
              <a:rPr lang="en-CA" smtClean="0"/>
              <a:pPr/>
              <a:t>2021-06-29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7B97-86E3-BC42-A542-E05EC7281B46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82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67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03FA-CA6D-FB43-B133-3137DA44F4EB}" type="datetime1">
              <a:rPr lang="en-CA" smtClean="0"/>
              <a:pPr/>
              <a:t>2021-06-29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59A9-FDF2-FA41-96B8-CE007C27C02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016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42F3-8CA3-374A-BCA8-639167759293}" type="datetime1">
              <a:rPr lang="en-CA" smtClean="0"/>
              <a:pPr/>
              <a:t>2021-06-29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770-29AA-D94D-A5AC-D0CB05595A7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668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B9BB-488A-E548-80F5-49DE94BF0756}" type="datetime1">
              <a:rPr lang="en-CA" smtClean="0"/>
              <a:pPr/>
              <a:t>2021-06-29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6BF0-FCD3-3A49-A832-D962F9C386D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91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348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379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56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088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269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759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04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07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001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962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48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341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319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78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329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577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952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1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13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987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874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42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099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685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874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956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400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905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3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32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356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0942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84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5808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2829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284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2733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3469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06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6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0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017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8328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5821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6176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5539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861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700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5293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6532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75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097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8266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791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5620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6495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034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151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6749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0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3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2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badi MT Condensed Extra Bold"/>
          <a:ea typeface="+mj-ea"/>
          <a:cs typeface="Abadi MT Condensed Extra Bold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990000"/>
        </a:buClr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Tahoma"/>
          <a:ea typeface="+mn-ea"/>
          <a:cs typeface="Tahoma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charset="2"/>
        <a:buChar char="§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Tahoma"/>
          <a:ea typeface="+mn-ea"/>
          <a:cs typeface="Tahoma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Tahoma"/>
          <a:ea typeface="+mn-ea"/>
          <a:cs typeface="Tahom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3D40833-0ED4-2440-883F-5338E7E4746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BC4F910-7D2A-E943-BBF3-42B84224B5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882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3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badi MT Condensed Extra Bold"/>
          <a:ea typeface="+mj-ea"/>
          <a:cs typeface="Abadi MT Condensed Extra Bold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990000"/>
        </a:buClr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Tahoma"/>
          <a:ea typeface="+mn-ea"/>
          <a:cs typeface="Tahoma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charset="2"/>
        <a:buChar char="§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Tahoma"/>
          <a:ea typeface="+mn-ea"/>
          <a:cs typeface="Tahoma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Tahoma"/>
          <a:ea typeface="+mn-ea"/>
          <a:cs typeface="Tahom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45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badi MT Condensed Extra Bold"/>
          <a:ea typeface="+mj-ea"/>
          <a:cs typeface="Abadi MT Condensed Extra Bold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990000"/>
        </a:buClr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Tahoma"/>
          <a:ea typeface="+mn-ea"/>
          <a:cs typeface="Tahoma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charset="2"/>
        <a:buChar char="§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Tahoma"/>
          <a:ea typeface="+mn-ea"/>
          <a:cs typeface="Tahoma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Tahoma"/>
          <a:ea typeface="+mn-ea"/>
          <a:cs typeface="Tahom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73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badi MT Condensed Extra Bold"/>
          <a:ea typeface="+mj-ea"/>
          <a:cs typeface="Abadi MT Condensed Extra Bold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990000"/>
        </a:buClr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Tahoma"/>
          <a:ea typeface="+mn-ea"/>
          <a:cs typeface="Tahoma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charset="2"/>
        <a:buChar char="§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Tahoma"/>
          <a:ea typeface="+mn-ea"/>
          <a:cs typeface="Tahoma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Tahoma"/>
          <a:ea typeface="+mn-ea"/>
          <a:cs typeface="Tahom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56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badi MT Condensed Extra Bold"/>
          <a:ea typeface="+mj-ea"/>
          <a:cs typeface="Abadi MT Condensed Extra Bold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990000"/>
        </a:buClr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Tahoma"/>
          <a:ea typeface="+mn-ea"/>
          <a:cs typeface="Tahoma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charset="2"/>
        <a:buChar char="§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Tahoma"/>
          <a:ea typeface="+mn-ea"/>
          <a:cs typeface="Tahoma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Tahoma"/>
          <a:ea typeface="+mn-ea"/>
          <a:cs typeface="Tahom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36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badi MT Condensed Extra Bold"/>
          <a:ea typeface="+mj-ea"/>
          <a:cs typeface="Abadi MT Condensed Extra Bold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990000"/>
        </a:buClr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Tahoma"/>
          <a:ea typeface="+mn-ea"/>
          <a:cs typeface="Tahoma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charset="2"/>
        <a:buChar char="§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Tahoma"/>
          <a:ea typeface="+mn-ea"/>
          <a:cs typeface="Tahoma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Tahoma"/>
          <a:ea typeface="+mn-ea"/>
          <a:cs typeface="Tahom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sandy@anishinabek.c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mie.restoule@anishinabek.ca" TargetMode="External"/><Relationship Id="rId4" Type="http://schemas.openxmlformats.org/officeDocument/2006/relationships/hyperlink" Target="mailto:Loretta.Nootchtai@anishinabek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F789-A29C-6E4C-AADD-DF150C721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0275" y="2655944"/>
            <a:ext cx="3276600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Project Overview</a:t>
            </a:r>
            <a:b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Presentation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857" t="21653" r="8957" b="18562"/>
          <a:stretch/>
        </p:blipFill>
        <p:spPr>
          <a:xfrm>
            <a:off x="202324" y="2130427"/>
            <a:ext cx="4583017" cy="4465503"/>
          </a:xfrm>
          <a:prstGeom prst="rect">
            <a:avLst/>
          </a:prstGeom>
          <a:effectLst>
            <a:outerShdw blurRad="12700" dir="5400000" algn="ctr" rotWithShape="0">
              <a:srgbClr val="000000">
                <a:alpha val="5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1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Response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038600" cy="4525963"/>
          </a:xfrm>
        </p:spPr>
        <p:txBody>
          <a:bodyPr/>
          <a:lstStyle/>
          <a:p>
            <a:r>
              <a:rPr lang="en-US" dirty="0" smtClean="0"/>
              <a:t>Respects and reflects traditional approaches to healing, our medicines, and cultural values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Treats the whole person, not just the illness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Collective effort and </a:t>
            </a:r>
            <a:r>
              <a:rPr lang="en-US" dirty="0" smtClean="0"/>
              <a:t>collaboration while </a:t>
            </a:r>
            <a:r>
              <a:rPr lang="en-US" dirty="0"/>
              <a:t>respecting individual First Nations Autonomy; </a:t>
            </a:r>
            <a:endParaRPr lang="en-US" dirty="0" smtClean="0"/>
          </a:p>
          <a:p>
            <a:pPr marL="0" indent="0">
              <a:buNone/>
            </a:pPr>
            <a:endParaRPr lang="en-CA" dirty="0"/>
          </a:p>
          <a:p>
            <a:r>
              <a:rPr lang="en-US" dirty="0"/>
              <a:t>Meets community needs, as close to home as possible</a:t>
            </a:r>
          </a:p>
          <a:p>
            <a:endParaRPr lang="en-CA" dirty="0"/>
          </a:p>
        </p:txBody>
      </p:sp>
      <p:pic>
        <p:nvPicPr>
          <p:cNvPr id="4" name="Picture 3" descr="Afif Tabsh | Afif'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5923" r="11576"/>
          <a:stretch/>
        </p:blipFill>
        <p:spPr>
          <a:xfrm>
            <a:off x="2941504" y="4605051"/>
            <a:ext cx="3227942" cy="13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Community Response</a:t>
            </a:r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457200" y="1097757"/>
            <a:ext cx="4040188" cy="639762"/>
          </a:xfrm>
        </p:spPr>
        <p:txBody>
          <a:bodyPr/>
          <a:lstStyle/>
          <a:p>
            <a:r>
              <a:rPr lang="en-CA" dirty="0" smtClean="0"/>
              <a:t>Values</a:t>
            </a:r>
            <a:endParaRPr lang="en-CA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57200" y="1870563"/>
            <a:ext cx="4040188" cy="3951288"/>
          </a:xfrm>
        </p:spPr>
        <p:txBody>
          <a:bodyPr>
            <a:normAutofit/>
          </a:bodyPr>
          <a:lstStyle/>
          <a:p>
            <a:r>
              <a:rPr lang="en-CA" dirty="0" smtClean="0"/>
              <a:t>Inclusiveness, </a:t>
            </a:r>
            <a:r>
              <a:rPr lang="en-CA" dirty="0"/>
              <a:t>c</a:t>
            </a:r>
            <a:r>
              <a:rPr lang="en-CA" dirty="0" smtClean="0"/>
              <a:t>ommunity voice</a:t>
            </a:r>
          </a:p>
          <a:p>
            <a:r>
              <a:rPr lang="en-CA" dirty="0" smtClean="0"/>
              <a:t>Cultural sensitivity</a:t>
            </a:r>
          </a:p>
          <a:p>
            <a:r>
              <a:rPr lang="en-CA" dirty="0" smtClean="0"/>
              <a:t>Land based healing and programming</a:t>
            </a:r>
          </a:p>
          <a:p>
            <a:r>
              <a:rPr lang="en-CA" dirty="0" smtClean="0"/>
              <a:t>7 Grandfather teachings, emphasizing equality and fairness</a:t>
            </a:r>
          </a:p>
          <a:p>
            <a:r>
              <a:rPr lang="en-CA" dirty="0" smtClean="0"/>
              <a:t>Medicine Wheel Teachings, including the concept of holistic health</a:t>
            </a:r>
          </a:p>
          <a:p>
            <a:r>
              <a:rPr lang="en-CA" dirty="0" smtClean="0"/>
              <a:t>Addressing community needs, especially children and youth</a:t>
            </a:r>
          </a:p>
          <a:p>
            <a:endParaRPr lang="en-CA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4645025" y="1097757"/>
            <a:ext cx="4041775" cy="639762"/>
          </a:xfrm>
        </p:spPr>
        <p:txBody>
          <a:bodyPr/>
          <a:lstStyle/>
          <a:p>
            <a:r>
              <a:rPr lang="en-CA" dirty="0" smtClean="0"/>
              <a:t>Principles </a:t>
            </a:r>
            <a:endParaRPr lang="en-CA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4572000" y="1870563"/>
            <a:ext cx="4041775" cy="3951288"/>
          </a:xfrm>
        </p:spPr>
        <p:txBody>
          <a:bodyPr/>
          <a:lstStyle/>
          <a:p>
            <a:r>
              <a:rPr lang="en-CA" dirty="0" smtClean="0"/>
              <a:t>Fairness, Flexibility</a:t>
            </a:r>
          </a:p>
          <a:p>
            <a:r>
              <a:rPr lang="en-CA" dirty="0" smtClean="0"/>
              <a:t>Accountability –individual and organizational</a:t>
            </a:r>
          </a:p>
          <a:p>
            <a:r>
              <a:rPr lang="en-CA" dirty="0" smtClean="0"/>
              <a:t>Action based – continuity in moving forward</a:t>
            </a:r>
          </a:p>
          <a:p>
            <a:r>
              <a:rPr lang="en-CA" dirty="0" smtClean="0"/>
              <a:t>Community based decision making</a:t>
            </a:r>
          </a:p>
          <a:p>
            <a:r>
              <a:rPr lang="en-CA" dirty="0" smtClean="0"/>
              <a:t>Transparency, clearly defined goals</a:t>
            </a:r>
          </a:p>
          <a:p>
            <a:r>
              <a:rPr lang="en-CA" dirty="0" smtClean="0"/>
              <a:t>Sustainability </a:t>
            </a:r>
          </a:p>
          <a:p>
            <a:r>
              <a:rPr lang="en-CA" dirty="0" smtClean="0"/>
              <a:t>Safe, quality, trauma informed care</a:t>
            </a:r>
          </a:p>
          <a:p>
            <a:r>
              <a:rPr lang="en-CA" dirty="0" smtClean="0"/>
              <a:t>Continuous quality assurance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65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AEE6-36E4-EB46-91EE-DC4B4747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Actions Taken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412817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855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AEE6-36E4-EB46-91EE-DC4B4747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Actions Taken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75571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3325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AEE6-36E4-EB46-91EE-DC4B4747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54140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693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AEE6-36E4-EB46-91EE-DC4B4747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172220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9957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AEE6-36E4-EB46-91EE-DC4B4747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317933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349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AEE6-36E4-EB46-91EE-DC4B4747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619820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4041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AEE6-36E4-EB46-91EE-DC4B4747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448290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0128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AEE6-36E4-EB46-91EE-DC4B4747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Challenges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12D88-39F6-FE46-A6BA-C8851BDF7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Present &amp; Anticipated: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Funding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Human Resources for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Expansive territory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Extensive engagements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/>
              <a:t>Covid</a:t>
            </a:r>
            <a:r>
              <a:rPr lang="en-US" sz="2200" dirty="0" smtClean="0"/>
              <a:t>:</a:t>
            </a:r>
          </a:p>
          <a:p>
            <a:pPr lvl="1"/>
            <a:r>
              <a:rPr lang="en-US" sz="1900" dirty="0" smtClean="0"/>
              <a:t>Outreach and response;</a:t>
            </a:r>
          </a:p>
          <a:p>
            <a:pPr lvl="1"/>
            <a:r>
              <a:rPr lang="en-US" sz="1900" dirty="0" smtClean="0"/>
              <a:t>Formation of working relationships; </a:t>
            </a:r>
          </a:p>
          <a:p>
            <a:pPr lvl="1"/>
            <a:r>
              <a:rPr lang="en-US" sz="1900" dirty="0" smtClean="0"/>
              <a:t>Building rapport; </a:t>
            </a:r>
          </a:p>
          <a:p>
            <a:pPr lvl="1"/>
            <a:r>
              <a:rPr lang="en-US" sz="1900" dirty="0" smtClean="0"/>
              <a:t>Virtual technology and connectivity;</a:t>
            </a:r>
          </a:p>
          <a:p>
            <a:pPr lvl="1"/>
            <a:r>
              <a:rPr lang="en-US" sz="1900" dirty="0" smtClean="0"/>
              <a:t>Travel limitations</a:t>
            </a:r>
          </a:p>
          <a:p>
            <a:pPr lvl="1"/>
            <a:r>
              <a:rPr lang="en-US" sz="1900" dirty="0" smtClean="0"/>
              <a:t>Turn around time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3002950"/>
            <a:ext cx="3432421" cy="265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7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AEE6-36E4-EB46-91EE-DC4B4747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Concept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12D88-39F6-FE46-A6BA-C8851BDF7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35916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Many </a:t>
            </a:r>
            <a:r>
              <a:rPr lang="en-US" dirty="0"/>
              <a:t>First Nations have been advocating for greater control over their health and </a:t>
            </a:r>
            <a:r>
              <a:rPr lang="en-US" dirty="0" smtClean="0"/>
              <a:t>wellness, </a:t>
            </a:r>
            <a:r>
              <a:rPr lang="en-US" dirty="0"/>
              <a:t>consistent with the inherent right to </a:t>
            </a:r>
            <a:r>
              <a:rPr lang="en-US" dirty="0" smtClean="0"/>
              <a:t>self-determination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12D88-39F6-FE46-A6BA-C8851BDF7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4718"/>
            <a:ext cx="8229600" cy="4120054"/>
          </a:xfrm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buClrTx/>
              <a:buSzPct val="100000"/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Jess Pamajewon </a:t>
            </a:r>
            <a:r>
              <a:rPr lang="en-US" sz="1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Transformation Administrative Coordinator </a:t>
            </a:r>
            <a: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Jessica.pamajewon@anishinabek.ca</a:t>
            </a:r>
            <a:endParaRPr lang="en-US" sz="1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914400">
              <a:spcBef>
                <a:spcPts val="0"/>
              </a:spcBef>
              <a:buClrTx/>
              <a:buSzPct val="100000"/>
              <a:buNone/>
            </a:pPr>
            <a:r>
              <a:rPr lang="en-US" sz="1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705-497-9127 x2231</a:t>
            </a:r>
          </a:p>
          <a:p>
            <a:pPr marL="0" lvl="0" indent="0" defTabSz="914400">
              <a:spcBef>
                <a:spcPts val="0"/>
              </a:spcBef>
              <a:buClrTx/>
              <a:buSzPct val="100000"/>
              <a:buNone/>
            </a:pPr>
            <a:endParaRPr lang="en-US" sz="1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914400">
              <a:spcBef>
                <a:spcPts val="600"/>
              </a:spcBef>
              <a:buClrTx/>
              <a:buSzPct val="100000"/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Loretta </a:t>
            </a:r>
            <a:r>
              <a:rPr lang="en-US" sz="18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Nootchtai</a:t>
            </a:r>
            <a: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Transformation </a:t>
            </a:r>
            <a:r>
              <a:rPr lang="en-US" sz="1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Manager</a:t>
            </a:r>
            <a: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Loretta.Nootchtai@anishinabek.ca</a:t>
            </a:r>
            <a:endParaRPr lang="en-US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914400">
              <a:spcBef>
                <a:spcPts val="0"/>
              </a:spcBef>
              <a:buClrTx/>
              <a:buSzPct val="100000"/>
              <a:buNone/>
            </a:pPr>
            <a:r>
              <a:rPr lang="en-US" sz="1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705-497-9127</a:t>
            </a:r>
          </a:p>
          <a:p>
            <a:pPr marL="0" lvl="0" indent="0" defTabSz="914400">
              <a:spcBef>
                <a:spcPts val="0"/>
              </a:spcBef>
              <a:buClrTx/>
              <a:buSzPct val="100000"/>
              <a:buNone/>
            </a:pPr>
            <a:endParaRPr lang="en-US" sz="1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914400">
              <a:spcBef>
                <a:spcPts val="600"/>
              </a:spcBef>
              <a:buClrTx/>
              <a:buSzPct val="100000"/>
              <a:buNone/>
            </a:pPr>
            <a:r>
              <a:rPr lang="en-US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Jamie </a:t>
            </a:r>
            <a:r>
              <a:rPr lang="en-US" sz="1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Restoule</a:t>
            </a:r>
            <a:endParaRPr lang="en-US" sz="1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914400">
              <a:spcBef>
                <a:spcPts val="0"/>
              </a:spcBef>
              <a:buClrTx/>
              <a:buSzPct val="100000"/>
              <a:buNone/>
            </a:pPr>
            <a: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Director</a:t>
            </a:r>
          </a:p>
          <a:p>
            <a:pPr marL="0" lvl="0" indent="0" defTabSz="914400">
              <a:spcBef>
                <a:spcPts val="0"/>
              </a:spcBef>
              <a:buClrTx/>
              <a:buSzPct val="100000"/>
              <a:buNone/>
            </a:pPr>
            <a: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Jamie.restoule@anishinabek.ca</a:t>
            </a:r>
            <a:endParaRPr lang="en-US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914400">
              <a:spcBef>
                <a:spcPts val="0"/>
              </a:spcBef>
              <a:buClrTx/>
              <a:buSzPct val="100000"/>
              <a:buNone/>
            </a:pPr>
            <a: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705-497-9127 x2242</a:t>
            </a:r>
          </a:p>
          <a:p>
            <a:pPr marL="0" lvl="0" indent="0" defTabSz="914400">
              <a:lnSpc>
                <a:spcPct val="120000"/>
              </a:lnSpc>
              <a:spcBef>
                <a:spcPts val="600"/>
              </a:spcBef>
              <a:buClrTx/>
              <a:buSzPct val="100000"/>
              <a:buNone/>
            </a:pPr>
            <a:endParaRPr lang="en-US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914400">
              <a:lnSpc>
                <a:spcPct val="120000"/>
              </a:lnSpc>
              <a:spcBef>
                <a:spcPts val="600"/>
              </a:spcBef>
              <a:buClrTx/>
              <a:buSzPct val="100000"/>
              <a:buNone/>
            </a:pPr>
            <a:endParaRPr lang="en-US" sz="1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EF3B20-AB74-49E5-9CB1-E71D74AF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5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5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AEE6-36E4-EB46-91EE-DC4B4747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12D88-39F6-FE46-A6BA-C8851BDF7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359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Anishinabek Nation’s goal is to aid their member First Nations in building a system that belongs to them.</a:t>
            </a:r>
          </a:p>
          <a:p>
            <a:pPr marL="0" indent="0" algn="ctr">
              <a:buNone/>
            </a:pPr>
            <a:endParaRPr lang="en-US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93938" y="4213634"/>
            <a:ext cx="14416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Holistic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4745" y="5097921"/>
            <a:ext cx="3404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Culturally Relevant </a:t>
            </a:r>
            <a:endParaRPr 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877" y="4364482"/>
            <a:ext cx="33820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Community Driven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353965"/>
            <a:ext cx="43434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Responsive to our needs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1558" y="3599132"/>
            <a:ext cx="56216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Designed &amp; Delivered by Anishinabek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5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1692" y="543624"/>
            <a:ext cx="8152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Anishinabek Nation Health Transformation may look like, and mean for communities: 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721137C7-977D-40C1-A614-050D33CB9A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541893"/>
              </p:ext>
            </p:extLst>
          </p:nvPr>
        </p:nvGraphicFramePr>
        <p:xfrm>
          <a:off x="259354" y="1219831"/>
          <a:ext cx="875749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62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AEE6-36E4-EB46-91EE-DC4B4747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Background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12D88-39F6-FE46-A6BA-C8851BDF7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38441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200" dirty="0" smtClean="0"/>
              <a:t>June 2016 - The Anishinabek Nation Chiefs in Assembly passed a resolution directing the Health Secretariat to begin engagement with levels of government on First Nation’s control </a:t>
            </a:r>
            <a:r>
              <a:rPr lang="en-US" sz="2200" dirty="0"/>
              <a:t>of </a:t>
            </a:r>
            <a:r>
              <a:rPr lang="en-US" sz="2200" dirty="0" smtClean="0"/>
              <a:t>health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/>
              <a:t>November 2016 – Model exploration, the Chiefs Committee on Health began meeting with the First Nations Health Authority in British Columbia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52437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AEE6-36E4-EB46-91EE-DC4B4747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Background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12D88-39F6-FE46-A6BA-C8851BDF7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5629275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Spring 2017 - Grand Chief </a:t>
            </a:r>
            <a:r>
              <a:rPr lang="en-US" sz="2200" dirty="0" err="1" smtClean="0"/>
              <a:t>Madahbee</a:t>
            </a:r>
            <a:r>
              <a:rPr lang="en-US" sz="2200" dirty="0" smtClean="0"/>
              <a:t> &amp; Chief Tom </a:t>
            </a:r>
            <a:r>
              <a:rPr lang="en-US" sz="2200" dirty="0" err="1" smtClean="0"/>
              <a:t>Bressette</a:t>
            </a:r>
            <a:r>
              <a:rPr lang="en-US" sz="2200" dirty="0" smtClean="0"/>
              <a:t> met with federal and provincial representatives to discuss  Health Transformation and a Memo of Understanding (MOU).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/>
              <a:t>Spring 2018 – a </a:t>
            </a:r>
            <a:r>
              <a:rPr lang="en-US" sz="2200" dirty="0" smtClean="0"/>
              <a:t>MOU developed </a:t>
            </a:r>
            <a:r>
              <a:rPr lang="en-US" sz="2200" dirty="0"/>
              <a:t>and signed </a:t>
            </a:r>
            <a:r>
              <a:rPr lang="en-US" sz="2200" dirty="0" smtClean="0"/>
              <a:t>resulting from tripartite meetings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December </a:t>
            </a:r>
            <a:r>
              <a:rPr lang="en-US" sz="2200" dirty="0"/>
              <a:t>2018 - Health Directors Summit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1717686"/>
            <a:ext cx="2119911" cy="19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0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AEE6-36E4-EB46-91EE-DC4B4747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Background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12D88-39F6-FE46-A6BA-C8851BDF7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In 2019: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Directors </a:t>
            </a:r>
            <a:r>
              <a:rPr lang="en-US" sz="2200" dirty="0"/>
              <a:t>Summit </a:t>
            </a:r>
            <a:r>
              <a:rPr lang="en-US" sz="2200" dirty="0" smtClean="0"/>
              <a:t>feedback gathered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Health Authority models </a:t>
            </a:r>
            <a:r>
              <a:rPr lang="en-US" sz="2200" dirty="0"/>
              <a:t>reviewed </a:t>
            </a:r>
            <a:r>
              <a:rPr lang="en-US" sz="2200" dirty="0" smtClean="0"/>
              <a:t>(</a:t>
            </a:r>
            <a:r>
              <a:rPr lang="en-US" sz="2200" dirty="0"/>
              <a:t>BCFNHA, Sioux Lookout, </a:t>
            </a:r>
            <a:r>
              <a:rPr lang="en-US" sz="2200" dirty="0" smtClean="0"/>
              <a:t>NAN)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June - updated resolution passed to continue the Health Transformation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Technical working group formed, TOR developed &amp; approved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Community engagements initiated</a:t>
            </a: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0270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7264" y="475488"/>
            <a:ext cx="859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Engagement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730" y="1630397"/>
            <a:ext cx="754642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Engagement process aims to partner with communities along the transformation journey by: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730" y="2315456"/>
            <a:ext cx="47296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Informing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of the plan to conduct various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ensure participation in the change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 on draft plans and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recommendations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order to understand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concerns and aspirations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Involving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communities in the planning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of the Health System to ensure their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ideas and concerns are reflected in alternatives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Validating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we’ve heard from listening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our leadership, management, front line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workers, and citizens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273" y="2814458"/>
            <a:ext cx="4680912" cy="26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5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2998E-0613-F347-BCBE-8672F0BB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655" y="514439"/>
            <a:ext cx="7772400" cy="699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Past Engagement </a:t>
            </a:r>
            <a:r>
              <a:rPr lang="en-US" dirty="0" smtClean="0"/>
              <a:t>Questions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448" y="1213611"/>
            <a:ext cx="75268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questions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community management and front line workers included: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current challenges to having our own health system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gaps in our current health services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Health systems and health delivery be enhanced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potential changes are needed regarding relationships and governance for our own health system to work?</a:t>
            </a:r>
          </a:p>
        </p:txBody>
      </p:sp>
    </p:spTree>
    <p:extLst>
      <p:ext uri="{BB962C8B-B14F-4D97-AF65-F5344CB8AC3E}">
        <p14:creationId xmlns:p14="http://schemas.microsoft.com/office/powerpoint/2010/main" val="24511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BAFN_Child WellBe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EI_2" id="{037F5970-DF4D-AF48-9E85-8F02B7DB28C4}" vid="{32EF7E38-8DE3-F14E-97D0-40E78483B660}"/>
    </a:ext>
  </a:extLst>
</a:theme>
</file>

<file path=ppt/theme/theme2.xml><?xml version="1.0" encoding="utf-8"?>
<a:theme xmlns:a="http://schemas.openxmlformats.org/drawingml/2006/main" name="Newsprint">
  <a:themeElements>
    <a:clrScheme name="Custom 1">
      <a:dk1>
        <a:srgbClr val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I_2" id="{037F5970-DF4D-AF48-9E85-8F02B7DB28C4}" vid="{65C5FED3-97D9-F24B-A2B2-578612E29A6F}"/>
    </a:ext>
  </a:extLst>
</a:theme>
</file>

<file path=ppt/theme/theme3.xml><?xml version="1.0" encoding="utf-8"?>
<a:theme xmlns:a="http://schemas.openxmlformats.org/drawingml/2006/main" name="1_WBAFN_Child WellBe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T Presentation - May 2019" id="{48C1586D-127D-4FE5-A72D-AF7F3007F6C6}" vid="{B1EEDA20-DAD7-4B12-B4E8-1C5880E7593F}"/>
    </a:ext>
  </a:extLst>
</a:theme>
</file>

<file path=ppt/theme/theme4.xml><?xml version="1.0" encoding="utf-8"?>
<a:theme xmlns:a="http://schemas.openxmlformats.org/drawingml/2006/main" name="2_WBAFN_Child WellBe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T Presentation - May 2019" id="{48C1586D-127D-4FE5-A72D-AF7F3007F6C6}" vid="{B1EEDA20-DAD7-4B12-B4E8-1C5880E7593F}"/>
    </a:ext>
  </a:extLst>
</a:theme>
</file>

<file path=ppt/theme/theme5.xml><?xml version="1.0" encoding="utf-8"?>
<a:theme xmlns:a="http://schemas.openxmlformats.org/drawingml/2006/main" name="3_WBAFN_Child WellBe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T Presentation - May 2019" id="{48C1586D-127D-4FE5-A72D-AF7F3007F6C6}" vid="{B1EEDA20-DAD7-4B12-B4E8-1C5880E7593F}"/>
    </a:ext>
  </a:extLst>
</a:theme>
</file>

<file path=ppt/theme/theme6.xml><?xml version="1.0" encoding="utf-8"?>
<a:theme xmlns:a="http://schemas.openxmlformats.org/drawingml/2006/main" name="4_WBAFN_Child WellBe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T_PPT_Template [Read-Only]" id="{AE6326EC-C311-46A8-B04F-7232D7FB4259}" vid="{D34734DE-C386-4075-A7DE-B10FFA019AEE}"/>
    </a:ext>
  </a:extLst>
</a:theme>
</file>

<file path=ppt/theme/theme7.xml><?xml version="1.0" encoding="utf-8"?>
<a:theme xmlns:a="http://schemas.openxmlformats.org/drawingml/2006/main" name="5_WBAFN_Child WellBe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T Presentation - May 2019" id="{48C1586D-127D-4FE5-A72D-AF7F3007F6C6}" vid="{B1EEDA20-DAD7-4B12-B4E8-1C5880E7593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HT_PPT_Template</Template>
  <TotalTime>994</TotalTime>
  <Words>902</Words>
  <Application>Microsoft Office PowerPoint</Application>
  <PresentationFormat>On-screen Show (4:3)</PresentationFormat>
  <Paragraphs>174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Abadi MT Condensed Extra Bold</vt:lpstr>
      <vt:lpstr>Arial</vt:lpstr>
      <vt:lpstr>Calibri</vt:lpstr>
      <vt:lpstr>Impact</vt:lpstr>
      <vt:lpstr>Tahoma</vt:lpstr>
      <vt:lpstr>Times New Roman</vt:lpstr>
      <vt:lpstr>Wingdings</vt:lpstr>
      <vt:lpstr>WBAFN_Child WellBeing</vt:lpstr>
      <vt:lpstr>Newsprint</vt:lpstr>
      <vt:lpstr>1_WBAFN_Child WellBeing</vt:lpstr>
      <vt:lpstr>2_WBAFN_Child WellBeing</vt:lpstr>
      <vt:lpstr>3_WBAFN_Child WellBeing</vt:lpstr>
      <vt:lpstr>4_WBAFN_Child WellBeing</vt:lpstr>
      <vt:lpstr>5_WBAFN_Child WellBeing</vt:lpstr>
      <vt:lpstr>Project Overview Presentation</vt:lpstr>
      <vt:lpstr>Concept</vt:lpstr>
      <vt:lpstr>Goal</vt:lpstr>
      <vt:lpstr>PowerPoint Presentation</vt:lpstr>
      <vt:lpstr>Background Overview</vt:lpstr>
      <vt:lpstr>Background Overview</vt:lpstr>
      <vt:lpstr>Background Overview</vt:lpstr>
      <vt:lpstr>PowerPoint Presentation</vt:lpstr>
      <vt:lpstr>Past Engagement Questions  </vt:lpstr>
      <vt:lpstr>Community Response</vt:lpstr>
      <vt:lpstr>Community Response</vt:lpstr>
      <vt:lpstr>Actions Taken</vt:lpstr>
      <vt:lpstr>Actions Taken</vt:lpstr>
      <vt:lpstr>Goals</vt:lpstr>
      <vt:lpstr>Goals</vt:lpstr>
      <vt:lpstr>Goals</vt:lpstr>
      <vt:lpstr>Goals</vt:lpstr>
      <vt:lpstr>Goals</vt:lpstr>
      <vt:lpstr>Challenges</vt:lpstr>
      <vt:lpstr>Contact Information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Sandy;Loretta Nootchtai</dc:creator>
  <cp:lastModifiedBy>L.N.</cp:lastModifiedBy>
  <cp:revision>122</cp:revision>
  <dcterms:created xsi:type="dcterms:W3CDTF">2020-11-09T21:09:29Z</dcterms:created>
  <dcterms:modified xsi:type="dcterms:W3CDTF">2021-06-29T18:23:35Z</dcterms:modified>
</cp:coreProperties>
</file>